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4"/>
    <p:sldMasterId id="2147483765" r:id="rId5"/>
  </p:sldMasterIdLst>
  <p:notesMasterIdLst>
    <p:notesMasterId r:id="rId59"/>
  </p:notesMasterIdLst>
  <p:handoutMasterIdLst>
    <p:handoutMasterId r:id="rId60"/>
  </p:handoutMasterIdLst>
  <p:sldIdLst>
    <p:sldId id="1123" r:id="rId6"/>
    <p:sldId id="546" r:id="rId7"/>
    <p:sldId id="3535" r:id="rId8"/>
    <p:sldId id="727" r:id="rId9"/>
    <p:sldId id="273" r:id="rId10"/>
    <p:sldId id="432" r:id="rId11"/>
    <p:sldId id="3544" r:id="rId12"/>
    <p:sldId id="3520" r:id="rId13"/>
    <p:sldId id="3399" r:id="rId14"/>
    <p:sldId id="3553" r:id="rId15"/>
    <p:sldId id="3468" r:id="rId16"/>
    <p:sldId id="3263" r:id="rId17"/>
    <p:sldId id="736" r:id="rId18"/>
    <p:sldId id="1807" r:id="rId19"/>
    <p:sldId id="3536" r:id="rId20"/>
    <p:sldId id="3537" r:id="rId21"/>
    <p:sldId id="3558" r:id="rId22"/>
    <p:sldId id="3559" r:id="rId23"/>
    <p:sldId id="3542" r:id="rId24"/>
    <p:sldId id="3539" r:id="rId25"/>
    <p:sldId id="3540" r:id="rId26"/>
    <p:sldId id="257" r:id="rId27"/>
    <p:sldId id="3543" r:id="rId28"/>
    <p:sldId id="3538" r:id="rId29"/>
    <p:sldId id="3514" r:id="rId30"/>
    <p:sldId id="3541" r:id="rId31"/>
    <p:sldId id="3505" r:id="rId32"/>
    <p:sldId id="3506" r:id="rId33"/>
    <p:sldId id="3527" r:id="rId34"/>
    <p:sldId id="617" r:id="rId35"/>
    <p:sldId id="3560" r:id="rId36"/>
    <p:sldId id="3561" r:id="rId37"/>
    <p:sldId id="3562" r:id="rId38"/>
    <p:sldId id="3563" r:id="rId39"/>
    <p:sldId id="616" r:id="rId40"/>
    <p:sldId id="3564" r:id="rId41"/>
    <p:sldId id="638" r:id="rId42"/>
    <p:sldId id="3532" r:id="rId43"/>
    <p:sldId id="3554" r:id="rId44"/>
    <p:sldId id="3555" r:id="rId45"/>
    <p:sldId id="3556" r:id="rId46"/>
    <p:sldId id="3557" r:id="rId47"/>
    <p:sldId id="2805" r:id="rId48"/>
    <p:sldId id="3545" r:id="rId49"/>
    <p:sldId id="3546" r:id="rId50"/>
    <p:sldId id="3547" r:id="rId51"/>
    <p:sldId id="3548" r:id="rId52"/>
    <p:sldId id="3549" r:id="rId53"/>
    <p:sldId id="3550" r:id="rId54"/>
    <p:sldId id="3551" r:id="rId55"/>
    <p:sldId id="3552" r:id="rId56"/>
    <p:sldId id="1121" r:id="rId57"/>
    <p:sldId id="268"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F2F2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230" y="6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dig, James" userId="6d1acbfc-a929-4860-a4a0-63a6e82315f7" providerId="ADAL" clId="{37D1211C-7E5E-483C-ACCC-D47A224AB8E9}"/>
    <pc:docChg chg="custSel addSld modSld">
      <pc:chgData name="Kendig, James" userId="6d1acbfc-a929-4860-a4a0-63a6e82315f7" providerId="ADAL" clId="{37D1211C-7E5E-483C-ACCC-D47A224AB8E9}" dt="2021-04-29T14:50:20.812" v="253" actId="6549"/>
      <pc:docMkLst>
        <pc:docMk/>
      </pc:docMkLst>
      <pc:sldChg chg="modSp mod">
        <pc:chgData name="Kendig, James" userId="6d1acbfc-a929-4860-a4a0-63a6e82315f7" providerId="ADAL" clId="{37D1211C-7E5E-483C-ACCC-D47A224AB8E9}" dt="2021-04-29T14:50:20.812" v="253" actId="6549"/>
        <pc:sldMkLst>
          <pc:docMk/>
          <pc:sldMk cId="351786101" sldId="616"/>
        </pc:sldMkLst>
        <pc:spChg chg="mod">
          <ac:chgData name="Kendig, James" userId="6d1acbfc-a929-4860-a4a0-63a6e82315f7" providerId="ADAL" clId="{37D1211C-7E5E-483C-ACCC-D47A224AB8E9}" dt="2021-04-29T14:50:20.812" v="253" actId="6549"/>
          <ac:spMkLst>
            <pc:docMk/>
            <pc:sldMk cId="351786101" sldId="616"/>
            <ac:spMk id="4" creationId="{485BE0B4-2CC6-4CE5-BFC1-CB3C4BA4B367}"/>
          </ac:spMkLst>
        </pc:spChg>
      </pc:sldChg>
      <pc:sldChg chg="modSp mod">
        <pc:chgData name="Kendig, James" userId="6d1acbfc-a929-4860-a4a0-63a6e82315f7" providerId="ADAL" clId="{37D1211C-7E5E-483C-ACCC-D47A224AB8E9}" dt="2021-04-29T14:30:46.714" v="2" actId="14100"/>
        <pc:sldMkLst>
          <pc:docMk/>
          <pc:sldMk cId="4280745407" sldId="3554"/>
        </pc:sldMkLst>
        <pc:picChg chg="mod">
          <ac:chgData name="Kendig, James" userId="6d1acbfc-a929-4860-a4a0-63a6e82315f7" providerId="ADAL" clId="{37D1211C-7E5E-483C-ACCC-D47A224AB8E9}" dt="2021-04-29T14:30:46.714" v="2" actId="14100"/>
          <ac:picMkLst>
            <pc:docMk/>
            <pc:sldMk cId="4280745407" sldId="3554"/>
            <ac:picMk id="6" creationId="{47C79C72-2E71-41BD-B02B-D0CFF4358C66}"/>
          </ac:picMkLst>
        </pc:picChg>
      </pc:sldChg>
      <pc:sldChg chg="addSp modSp mod">
        <pc:chgData name="Kendig, James" userId="6d1acbfc-a929-4860-a4a0-63a6e82315f7" providerId="ADAL" clId="{37D1211C-7E5E-483C-ACCC-D47A224AB8E9}" dt="2021-04-29T14:50:05.245" v="252" actId="1076"/>
        <pc:sldMkLst>
          <pc:docMk/>
          <pc:sldMk cId="2350723084" sldId="3557"/>
        </pc:sldMkLst>
        <pc:spChg chg="mod">
          <ac:chgData name="Kendig, James" userId="6d1acbfc-a929-4860-a4a0-63a6e82315f7" providerId="ADAL" clId="{37D1211C-7E5E-483C-ACCC-D47A224AB8E9}" dt="2021-04-29T14:48:35.485" v="238" actId="20577"/>
          <ac:spMkLst>
            <pc:docMk/>
            <pc:sldMk cId="2350723084" sldId="3557"/>
            <ac:spMk id="4" creationId="{0B72DE3C-FB56-40D9-9D25-84FE04982759}"/>
          </ac:spMkLst>
        </pc:spChg>
        <pc:spChg chg="add mod">
          <ac:chgData name="Kendig, James" userId="6d1acbfc-a929-4860-a4a0-63a6e82315f7" providerId="ADAL" clId="{37D1211C-7E5E-483C-ACCC-D47A224AB8E9}" dt="2021-04-29T14:50:05.245" v="252" actId="1076"/>
          <ac:spMkLst>
            <pc:docMk/>
            <pc:sldMk cId="2350723084" sldId="3557"/>
            <ac:spMk id="5" creationId="{E51FC2F5-4865-4A3A-9F4D-CD2396A4F251}"/>
          </ac:spMkLst>
        </pc:spChg>
      </pc:sldChg>
      <pc:sldChg chg="addSp delSp modSp new mod">
        <pc:chgData name="Kendig, James" userId="6d1acbfc-a929-4860-a4a0-63a6e82315f7" providerId="ADAL" clId="{37D1211C-7E5E-483C-ACCC-D47A224AB8E9}" dt="2021-04-29T14:42:39.535" v="33" actId="14100"/>
        <pc:sldMkLst>
          <pc:docMk/>
          <pc:sldMk cId="3400707310" sldId="3564"/>
        </pc:sldMkLst>
        <pc:spChg chg="mod">
          <ac:chgData name="Kendig, James" userId="6d1acbfc-a929-4860-a4a0-63a6e82315f7" providerId="ADAL" clId="{37D1211C-7E5E-483C-ACCC-D47A224AB8E9}" dt="2021-04-29T14:38:59.325" v="29" actId="6549"/>
          <ac:spMkLst>
            <pc:docMk/>
            <pc:sldMk cId="3400707310" sldId="3564"/>
            <ac:spMk id="2" creationId="{74A7D72D-FAC9-4744-A4F2-EB521BD5B59A}"/>
          </ac:spMkLst>
        </pc:spChg>
        <pc:spChg chg="del">
          <ac:chgData name="Kendig, James" userId="6d1acbfc-a929-4860-a4a0-63a6e82315f7" providerId="ADAL" clId="{37D1211C-7E5E-483C-ACCC-D47A224AB8E9}" dt="2021-04-29T14:37:55.935" v="4"/>
          <ac:spMkLst>
            <pc:docMk/>
            <pc:sldMk cId="3400707310" sldId="3564"/>
            <ac:spMk id="3" creationId="{1CDFD519-1134-4CB2-8F53-6E08F39F24D9}"/>
          </ac:spMkLst>
        </pc:spChg>
        <pc:spChg chg="add del mod">
          <ac:chgData name="Kendig, James" userId="6d1acbfc-a929-4860-a4a0-63a6e82315f7" providerId="ADAL" clId="{37D1211C-7E5E-483C-ACCC-D47A224AB8E9}" dt="2021-04-29T14:42:34.437" v="32"/>
          <ac:spMkLst>
            <pc:docMk/>
            <pc:sldMk cId="3400707310" sldId="3564"/>
            <ac:spMk id="6" creationId="{70E96BF0-6D1A-4F14-AEBA-042B474F2608}"/>
          </ac:spMkLst>
        </pc:spChg>
        <pc:picChg chg="add del mod">
          <ac:chgData name="Kendig, James" userId="6d1acbfc-a929-4860-a4a0-63a6e82315f7" providerId="ADAL" clId="{37D1211C-7E5E-483C-ACCC-D47A224AB8E9}" dt="2021-04-29T14:42:28.380" v="31" actId="478"/>
          <ac:picMkLst>
            <pc:docMk/>
            <pc:sldMk cId="3400707310" sldId="3564"/>
            <ac:picMk id="4" creationId="{DB1BE16A-2507-43AC-B95D-96F7814F6163}"/>
          </ac:picMkLst>
        </pc:picChg>
        <pc:picChg chg="add mod">
          <ac:chgData name="Kendig, James" userId="6d1acbfc-a929-4860-a4a0-63a6e82315f7" providerId="ADAL" clId="{37D1211C-7E5E-483C-ACCC-D47A224AB8E9}" dt="2021-04-29T14:42:39.535" v="33" actId="14100"/>
          <ac:picMkLst>
            <pc:docMk/>
            <pc:sldMk cId="3400707310" sldId="3564"/>
            <ac:picMk id="7" creationId="{75185F27-082B-4C4D-8A40-027B9B40D4B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053493-2701-4853-AFF5-0767B7509CDD}"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E987DA80-7869-4B77-BF4F-DBA8631E9C7A}">
      <dgm:prSet/>
      <dgm:spPr/>
      <dgm:t>
        <a:bodyPr/>
        <a:lstStyle/>
        <a:p>
          <a:r>
            <a:rPr lang="en-US"/>
            <a:t>Standardized agenda</a:t>
          </a:r>
        </a:p>
      </dgm:t>
    </dgm:pt>
    <dgm:pt modelId="{42D44FCA-D56E-4C63-9F63-2AAEF82B2B68}" type="parTrans" cxnId="{C6422F1D-0EF2-443E-9EBE-3D237AA64265}">
      <dgm:prSet/>
      <dgm:spPr/>
      <dgm:t>
        <a:bodyPr/>
        <a:lstStyle/>
        <a:p>
          <a:endParaRPr lang="en-US"/>
        </a:p>
      </dgm:t>
    </dgm:pt>
    <dgm:pt modelId="{F3CAD707-5170-462F-BB34-8801BA7FF1BA}" type="sibTrans" cxnId="{C6422F1D-0EF2-443E-9EBE-3D237AA64265}">
      <dgm:prSet/>
      <dgm:spPr/>
      <dgm:t>
        <a:bodyPr/>
        <a:lstStyle/>
        <a:p>
          <a:endParaRPr lang="en-US"/>
        </a:p>
      </dgm:t>
    </dgm:pt>
    <dgm:pt modelId="{3E2421AF-5D27-4854-8D27-4A9BEE8107B3}">
      <dgm:prSet/>
      <dgm:spPr/>
      <dgm:t>
        <a:bodyPr/>
        <a:lstStyle/>
        <a:p>
          <a:r>
            <a:rPr lang="en-US"/>
            <a:t>Standardized morning of day 1 facility orientation (0800-0900)</a:t>
          </a:r>
        </a:p>
      </dgm:t>
    </dgm:pt>
    <dgm:pt modelId="{0F7C3E67-4F33-40A7-B2FC-5B3E3C67E6FF}" type="parTrans" cxnId="{18B4AF11-C856-46BB-8505-256275016000}">
      <dgm:prSet/>
      <dgm:spPr/>
      <dgm:t>
        <a:bodyPr/>
        <a:lstStyle/>
        <a:p>
          <a:endParaRPr lang="en-US"/>
        </a:p>
      </dgm:t>
    </dgm:pt>
    <dgm:pt modelId="{8447A5A4-5C9A-4C58-BCA1-DDFA2A3B9E03}" type="sibTrans" cxnId="{18B4AF11-C856-46BB-8505-256275016000}">
      <dgm:prSet/>
      <dgm:spPr/>
      <dgm:t>
        <a:bodyPr/>
        <a:lstStyle/>
        <a:p>
          <a:endParaRPr lang="en-US"/>
        </a:p>
      </dgm:t>
    </dgm:pt>
    <dgm:pt modelId="{7820F224-1D00-4218-8174-6832C12757F6}">
      <dgm:prSet/>
      <dgm:spPr/>
      <dgm:t>
        <a:bodyPr/>
        <a:lstStyle/>
        <a:p>
          <a:r>
            <a:rPr lang="en-US"/>
            <a:t>Standardized fire drill matrix</a:t>
          </a:r>
        </a:p>
      </dgm:t>
    </dgm:pt>
    <dgm:pt modelId="{95CBA937-1D6C-4254-871F-9951B1B4ED9F}" type="parTrans" cxnId="{CA515E16-661E-4943-ADB5-23E77C79FD33}">
      <dgm:prSet/>
      <dgm:spPr/>
      <dgm:t>
        <a:bodyPr/>
        <a:lstStyle/>
        <a:p>
          <a:endParaRPr lang="en-US"/>
        </a:p>
      </dgm:t>
    </dgm:pt>
    <dgm:pt modelId="{72B88CE9-32CD-4004-9199-D7FDE5812496}" type="sibTrans" cxnId="{CA515E16-661E-4943-ADB5-23E77C79FD33}">
      <dgm:prSet/>
      <dgm:spPr/>
      <dgm:t>
        <a:bodyPr/>
        <a:lstStyle/>
        <a:p>
          <a:endParaRPr lang="en-US"/>
        </a:p>
      </dgm:t>
    </dgm:pt>
    <dgm:pt modelId="{AB9465FE-E12C-4752-BF7A-F2C094690387}">
      <dgm:prSet/>
      <dgm:spPr/>
      <dgm:t>
        <a:bodyPr/>
        <a:lstStyle/>
        <a:p>
          <a:r>
            <a:rPr lang="en-US" dirty="0"/>
            <a:t>Standardized agenda</a:t>
          </a:r>
        </a:p>
      </dgm:t>
    </dgm:pt>
    <dgm:pt modelId="{4426122C-F53E-4FC1-AD83-4AA49CA1B973}" type="parTrans" cxnId="{6E760ECA-006B-48D3-A35A-9632E7218A90}">
      <dgm:prSet/>
      <dgm:spPr/>
      <dgm:t>
        <a:bodyPr/>
        <a:lstStyle/>
        <a:p>
          <a:endParaRPr lang="en-US"/>
        </a:p>
      </dgm:t>
    </dgm:pt>
    <dgm:pt modelId="{7AF20E96-4129-44B6-B31E-80F5D23074A8}" type="sibTrans" cxnId="{6E760ECA-006B-48D3-A35A-9632E7218A90}">
      <dgm:prSet/>
      <dgm:spPr/>
      <dgm:t>
        <a:bodyPr/>
        <a:lstStyle/>
        <a:p>
          <a:endParaRPr lang="en-US"/>
        </a:p>
      </dgm:t>
    </dgm:pt>
    <dgm:pt modelId="{B2FA5EB4-FD2C-41F4-AAB3-E91934C4E884}">
      <dgm:prSet/>
      <dgm:spPr/>
      <dgm:t>
        <a:bodyPr/>
        <a:lstStyle/>
        <a:p>
          <a:r>
            <a:rPr lang="en-US"/>
            <a:t>Three Questions</a:t>
          </a:r>
        </a:p>
      </dgm:t>
    </dgm:pt>
    <dgm:pt modelId="{37BD1122-F14D-418D-9E6D-5978D1FDCAE9}" type="parTrans" cxnId="{49005555-B11D-4A28-A4F2-33F4446402DC}">
      <dgm:prSet/>
      <dgm:spPr/>
      <dgm:t>
        <a:bodyPr/>
        <a:lstStyle/>
        <a:p>
          <a:endParaRPr lang="en-US"/>
        </a:p>
      </dgm:t>
    </dgm:pt>
    <dgm:pt modelId="{CA062562-9FFC-46AD-A889-63CF12A5EF37}" type="sibTrans" cxnId="{49005555-B11D-4A28-A4F2-33F4446402DC}">
      <dgm:prSet/>
      <dgm:spPr/>
      <dgm:t>
        <a:bodyPr/>
        <a:lstStyle/>
        <a:p>
          <a:endParaRPr lang="en-US"/>
        </a:p>
      </dgm:t>
    </dgm:pt>
    <dgm:pt modelId="{F00148BA-0E6A-4D0E-A92B-A060B3801407}">
      <dgm:prSet/>
      <dgm:spPr/>
      <dgm:t>
        <a:bodyPr/>
        <a:lstStyle/>
        <a:p>
          <a:r>
            <a:rPr lang="en-US" dirty="0"/>
            <a:t>Fire Stop…?</a:t>
          </a:r>
        </a:p>
      </dgm:t>
    </dgm:pt>
    <dgm:pt modelId="{3E0444BB-E4A3-4F73-A0F7-CDF43A797F4D}" type="parTrans" cxnId="{532FAC00-F7F2-40EA-8925-76EACF7CB8A3}">
      <dgm:prSet/>
      <dgm:spPr/>
      <dgm:t>
        <a:bodyPr/>
        <a:lstStyle/>
        <a:p>
          <a:endParaRPr lang="en-US"/>
        </a:p>
      </dgm:t>
    </dgm:pt>
    <dgm:pt modelId="{F56AB891-4A46-4BA9-982E-F40070150F11}" type="sibTrans" cxnId="{532FAC00-F7F2-40EA-8925-76EACF7CB8A3}">
      <dgm:prSet/>
      <dgm:spPr/>
      <dgm:t>
        <a:bodyPr/>
        <a:lstStyle/>
        <a:p>
          <a:endParaRPr lang="en-US"/>
        </a:p>
      </dgm:t>
    </dgm:pt>
    <dgm:pt modelId="{1382B905-FE92-459A-9830-8F6519CE0118}">
      <dgm:prSet/>
      <dgm:spPr/>
      <dgm:t>
        <a:bodyPr/>
        <a:lstStyle/>
        <a:p>
          <a:r>
            <a:rPr lang="en-US" dirty="0"/>
            <a:t>Above ceiling…?</a:t>
          </a:r>
        </a:p>
      </dgm:t>
    </dgm:pt>
    <dgm:pt modelId="{AFBB4B67-63D0-4EFA-AE1C-FA4449B756B3}" type="parTrans" cxnId="{3E73008C-94DE-4CD1-B513-EAC65514C682}">
      <dgm:prSet/>
      <dgm:spPr/>
      <dgm:t>
        <a:bodyPr/>
        <a:lstStyle/>
        <a:p>
          <a:endParaRPr lang="en-US"/>
        </a:p>
      </dgm:t>
    </dgm:pt>
    <dgm:pt modelId="{9300A80F-FC7C-4E03-AE9A-FDD3E8B72AA6}" type="sibTrans" cxnId="{3E73008C-94DE-4CD1-B513-EAC65514C682}">
      <dgm:prSet/>
      <dgm:spPr/>
      <dgm:t>
        <a:bodyPr/>
        <a:lstStyle/>
        <a:p>
          <a:endParaRPr lang="en-US"/>
        </a:p>
      </dgm:t>
    </dgm:pt>
    <dgm:pt modelId="{D1891C8F-4D16-4B18-87A9-BE3792CBC798}">
      <dgm:prSet/>
      <dgm:spPr/>
      <dgm:t>
        <a:bodyPr/>
        <a:lstStyle/>
        <a:p>
          <a:r>
            <a:rPr lang="en-US" dirty="0"/>
            <a:t>HLD…?</a:t>
          </a:r>
        </a:p>
      </dgm:t>
    </dgm:pt>
    <dgm:pt modelId="{BA3E824C-C171-4A07-918B-B460FC1EE89B}" type="parTrans" cxnId="{E14AA020-17BB-44EB-A768-8B60F663BFCD}">
      <dgm:prSet/>
      <dgm:spPr/>
      <dgm:t>
        <a:bodyPr/>
        <a:lstStyle/>
        <a:p>
          <a:endParaRPr lang="en-US"/>
        </a:p>
      </dgm:t>
    </dgm:pt>
    <dgm:pt modelId="{B9F5A977-53D4-4CF0-938C-14E47DD9E053}" type="sibTrans" cxnId="{E14AA020-17BB-44EB-A768-8B60F663BFCD}">
      <dgm:prSet/>
      <dgm:spPr/>
      <dgm:t>
        <a:bodyPr/>
        <a:lstStyle/>
        <a:p>
          <a:endParaRPr lang="en-US"/>
        </a:p>
      </dgm:t>
    </dgm:pt>
    <dgm:pt modelId="{FE56D196-C6B6-4929-B21E-60D1BA6FC995}">
      <dgm:prSet/>
      <dgm:spPr/>
      <dgm:t>
        <a:bodyPr/>
        <a:lstStyle/>
        <a:p>
          <a:r>
            <a:rPr lang="en-US" dirty="0"/>
            <a:t>Three (3) resources…</a:t>
          </a:r>
        </a:p>
      </dgm:t>
    </dgm:pt>
    <dgm:pt modelId="{E08F76D5-5A5F-4422-878A-D1007E4BCA09}" type="parTrans" cxnId="{89F7B477-70DB-4BC0-9609-1C9AE731BCE1}">
      <dgm:prSet/>
      <dgm:spPr/>
    </dgm:pt>
    <dgm:pt modelId="{DC3C270F-7EB4-4924-BC80-3B77563668C1}" type="sibTrans" cxnId="{89F7B477-70DB-4BC0-9609-1C9AE731BCE1}">
      <dgm:prSet/>
      <dgm:spPr/>
    </dgm:pt>
    <dgm:pt modelId="{FF622A55-5AC7-4310-A26E-34DA7BD578C2}" type="pres">
      <dgm:prSet presAssocID="{40053493-2701-4853-AFF5-0767B7509CDD}" presName="linear" presStyleCnt="0">
        <dgm:presLayoutVars>
          <dgm:dir/>
          <dgm:animLvl val="lvl"/>
          <dgm:resizeHandles val="exact"/>
        </dgm:presLayoutVars>
      </dgm:prSet>
      <dgm:spPr/>
      <dgm:t>
        <a:bodyPr/>
        <a:lstStyle/>
        <a:p>
          <a:endParaRPr lang="en-US"/>
        </a:p>
      </dgm:t>
    </dgm:pt>
    <dgm:pt modelId="{A1AA3C2A-9A7F-481B-9D39-D37A7EC013D4}" type="pres">
      <dgm:prSet presAssocID="{E987DA80-7869-4B77-BF4F-DBA8631E9C7A}" presName="parentLin" presStyleCnt="0"/>
      <dgm:spPr/>
    </dgm:pt>
    <dgm:pt modelId="{CBB6CE09-FF32-4057-92BC-69ABC4713749}" type="pres">
      <dgm:prSet presAssocID="{E987DA80-7869-4B77-BF4F-DBA8631E9C7A}" presName="parentLeftMargin" presStyleLbl="node1" presStyleIdx="0" presStyleCnt="2"/>
      <dgm:spPr/>
      <dgm:t>
        <a:bodyPr/>
        <a:lstStyle/>
        <a:p>
          <a:endParaRPr lang="en-US"/>
        </a:p>
      </dgm:t>
    </dgm:pt>
    <dgm:pt modelId="{A43940D4-6824-4EC7-B028-30A8D3D0F37B}" type="pres">
      <dgm:prSet presAssocID="{E987DA80-7869-4B77-BF4F-DBA8631E9C7A}" presName="parentText" presStyleLbl="node1" presStyleIdx="0" presStyleCnt="2">
        <dgm:presLayoutVars>
          <dgm:chMax val="0"/>
          <dgm:bulletEnabled val="1"/>
        </dgm:presLayoutVars>
      </dgm:prSet>
      <dgm:spPr/>
      <dgm:t>
        <a:bodyPr/>
        <a:lstStyle/>
        <a:p>
          <a:endParaRPr lang="en-US"/>
        </a:p>
      </dgm:t>
    </dgm:pt>
    <dgm:pt modelId="{137F3979-8BA4-476F-8FDB-7E7ADD9CED90}" type="pres">
      <dgm:prSet presAssocID="{E987DA80-7869-4B77-BF4F-DBA8631E9C7A}" presName="negativeSpace" presStyleCnt="0"/>
      <dgm:spPr/>
    </dgm:pt>
    <dgm:pt modelId="{7977118F-905F-4EDA-B1D7-69781C818AC9}" type="pres">
      <dgm:prSet presAssocID="{E987DA80-7869-4B77-BF4F-DBA8631E9C7A}" presName="childText" presStyleLbl="conFgAcc1" presStyleIdx="0" presStyleCnt="2">
        <dgm:presLayoutVars>
          <dgm:bulletEnabled val="1"/>
        </dgm:presLayoutVars>
      </dgm:prSet>
      <dgm:spPr/>
      <dgm:t>
        <a:bodyPr/>
        <a:lstStyle/>
        <a:p>
          <a:endParaRPr lang="en-US"/>
        </a:p>
      </dgm:t>
    </dgm:pt>
    <dgm:pt modelId="{001A982D-E1A8-4547-AF78-8910D3B3849E}" type="pres">
      <dgm:prSet presAssocID="{F3CAD707-5170-462F-BB34-8801BA7FF1BA}" presName="spaceBetweenRectangles" presStyleCnt="0"/>
      <dgm:spPr/>
    </dgm:pt>
    <dgm:pt modelId="{E551A87B-D661-42B8-900F-466FFB1DE4FD}" type="pres">
      <dgm:prSet presAssocID="{B2FA5EB4-FD2C-41F4-AAB3-E91934C4E884}" presName="parentLin" presStyleCnt="0"/>
      <dgm:spPr/>
    </dgm:pt>
    <dgm:pt modelId="{A7FFB10A-D678-4FF8-B902-D9F13AD7BECE}" type="pres">
      <dgm:prSet presAssocID="{B2FA5EB4-FD2C-41F4-AAB3-E91934C4E884}" presName="parentLeftMargin" presStyleLbl="node1" presStyleIdx="0" presStyleCnt="2"/>
      <dgm:spPr/>
      <dgm:t>
        <a:bodyPr/>
        <a:lstStyle/>
        <a:p>
          <a:endParaRPr lang="en-US"/>
        </a:p>
      </dgm:t>
    </dgm:pt>
    <dgm:pt modelId="{4043423A-C7F9-40C2-AB49-505DC8B70848}" type="pres">
      <dgm:prSet presAssocID="{B2FA5EB4-FD2C-41F4-AAB3-E91934C4E884}" presName="parentText" presStyleLbl="node1" presStyleIdx="1" presStyleCnt="2">
        <dgm:presLayoutVars>
          <dgm:chMax val="0"/>
          <dgm:bulletEnabled val="1"/>
        </dgm:presLayoutVars>
      </dgm:prSet>
      <dgm:spPr/>
      <dgm:t>
        <a:bodyPr/>
        <a:lstStyle/>
        <a:p>
          <a:endParaRPr lang="en-US"/>
        </a:p>
      </dgm:t>
    </dgm:pt>
    <dgm:pt modelId="{5FD7ED36-F556-44EB-B6E5-2BE26F49973D}" type="pres">
      <dgm:prSet presAssocID="{B2FA5EB4-FD2C-41F4-AAB3-E91934C4E884}" presName="negativeSpace" presStyleCnt="0"/>
      <dgm:spPr/>
    </dgm:pt>
    <dgm:pt modelId="{986F23D0-DD9C-4473-9D98-2228EA87FD3E}" type="pres">
      <dgm:prSet presAssocID="{B2FA5EB4-FD2C-41F4-AAB3-E91934C4E884}" presName="childText" presStyleLbl="conFgAcc1" presStyleIdx="1" presStyleCnt="2">
        <dgm:presLayoutVars>
          <dgm:bulletEnabled val="1"/>
        </dgm:presLayoutVars>
      </dgm:prSet>
      <dgm:spPr/>
      <dgm:t>
        <a:bodyPr/>
        <a:lstStyle/>
        <a:p>
          <a:endParaRPr lang="en-US"/>
        </a:p>
      </dgm:t>
    </dgm:pt>
  </dgm:ptLst>
  <dgm:cxnLst>
    <dgm:cxn modelId="{63412256-2A62-4FD1-A678-955A328E8B62}" type="presOf" srcId="{7820F224-1D00-4218-8174-6832C12757F6}" destId="{7977118F-905F-4EDA-B1D7-69781C818AC9}" srcOrd="0" destOrd="1" presId="urn:microsoft.com/office/officeart/2005/8/layout/list1"/>
    <dgm:cxn modelId="{B9762D1A-C28D-48F1-B28A-F9455B86991A}" type="presOf" srcId="{F00148BA-0E6A-4D0E-A92B-A060B3801407}" destId="{986F23D0-DD9C-4473-9D98-2228EA87FD3E}" srcOrd="0" destOrd="0" presId="urn:microsoft.com/office/officeart/2005/8/layout/list1"/>
    <dgm:cxn modelId="{DD7956A9-D32A-4A9C-8D10-ED160700FDD2}" type="presOf" srcId="{3E2421AF-5D27-4854-8D27-4A9BEE8107B3}" destId="{7977118F-905F-4EDA-B1D7-69781C818AC9}" srcOrd="0" destOrd="0" presId="urn:microsoft.com/office/officeart/2005/8/layout/list1"/>
    <dgm:cxn modelId="{CA515E16-661E-4943-ADB5-23E77C79FD33}" srcId="{E987DA80-7869-4B77-BF4F-DBA8631E9C7A}" destId="{7820F224-1D00-4218-8174-6832C12757F6}" srcOrd="1" destOrd="0" parTransId="{95CBA937-1D6C-4254-871F-9951B1B4ED9F}" sibTransId="{72B88CE9-32CD-4004-9199-D7FDE5812496}"/>
    <dgm:cxn modelId="{E14AA020-17BB-44EB-A768-8B60F663BFCD}" srcId="{B2FA5EB4-FD2C-41F4-AAB3-E91934C4E884}" destId="{D1891C8F-4D16-4B18-87A9-BE3792CBC798}" srcOrd="2" destOrd="0" parTransId="{BA3E824C-C171-4A07-918B-B460FC1EE89B}" sibTransId="{B9F5A977-53D4-4CF0-938C-14E47DD9E053}"/>
    <dgm:cxn modelId="{595D3F09-DAC6-4DAD-BF57-DFEAD79BD159}" type="presOf" srcId="{1382B905-FE92-459A-9830-8F6519CE0118}" destId="{986F23D0-DD9C-4473-9D98-2228EA87FD3E}" srcOrd="0" destOrd="1" presId="urn:microsoft.com/office/officeart/2005/8/layout/list1"/>
    <dgm:cxn modelId="{3E73008C-94DE-4CD1-B513-EAC65514C682}" srcId="{B2FA5EB4-FD2C-41F4-AAB3-E91934C4E884}" destId="{1382B905-FE92-459A-9830-8F6519CE0118}" srcOrd="1" destOrd="0" parTransId="{AFBB4B67-63D0-4EFA-AE1C-FA4449B756B3}" sibTransId="{9300A80F-FC7C-4E03-AE9A-FDD3E8B72AA6}"/>
    <dgm:cxn modelId="{49005555-B11D-4A28-A4F2-33F4446402DC}" srcId="{40053493-2701-4853-AFF5-0767B7509CDD}" destId="{B2FA5EB4-FD2C-41F4-AAB3-E91934C4E884}" srcOrd="1" destOrd="0" parTransId="{37BD1122-F14D-418D-9E6D-5978D1FDCAE9}" sibTransId="{CA062562-9FFC-46AD-A889-63CF12A5EF37}"/>
    <dgm:cxn modelId="{59B5010C-C6A8-4105-BE6B-F1FB927389FD}" type="presOf" srcId="{B2FA5EB4-FD2C-41F4-AAB3-E91934C4E884}" destId="{4043423A-C7F9-40C2-AB49-505DC8B70848}" srcOrd="1" destOrd="0" presId="urn:microsoft.com/office/officeart/2005/8/layout/list1"/>
    <dgm:cxn modelId="{013B5EF0-D90C-42FD-9282-6C09C9F911E1}" type="presOf" srcId="{B2FA5EB4-FD2C-41F4-AAB3-E91934C4E884}" destId="{A7FFB10A-D678-4FF8-B902-D9F13AD7BECE}" srcOrd="0" destOrd="0" presId="urn:microsoft.com/office/officeart/2005/8/layout/list1"/>
    <dgm:cxn modelId="{18B4AF11-C856-46BB-8505-256275016000}" srcId="{E987DA80-7869-4B77-BF4F-DBA8631E9C7A}" destId="{3E2421AF-5D27-4854-8D27-4A9BEE8107B3}" srcOrd="0" destOrd="0" parTransId="{0F7C3E67-4F33-40A7-B2FC-5B3E3C67E6FF}" sibTransId="{8447A5A4-5C9A-4C58-BCA1-DDFA2A3B9E03}"/>
    <dgm:cxn modelId="{6E760ECA-006B-48D3-A35A-9632E7218A90}" srcId="{E987DA80-7869-4B77-BF4F-DBA8631E9C7A}" destId="{AB9465FE-E12C-4752-BF7A-F2C094690387}" srcOrd="2" destOrd="0" parTransId="{4426122C-F53E-4FC1-AD83-4AA49CA1B973}" sibTransId="{7AF20E96-4129-44B6-B31E-80F5D23074A8}"/>
    <dgm:cxn modelId="{73736FEA-44C0-4419-BECD-01884823B835}" type="presOf" srcId="{AB9465FE-E12C-4752-BF7A-F2C094690387}" destId="{7977118F-905F-4EDA-B1D7-69781C818AC9}" srcOrd="0" destOrd="2" presId="urn:microsoft.com/office/officeart/2005/8/layout/list1"/>
    <dgm:cxn modelId="{9191E119-AADB-4F2E-8141-0E06B9CA3D93}" type="presOf" srcId="{40053493-2701-4853-AFF5-0767B7509CDD}" destId="{FF622A55-5AC7-4310-A26E-34DA7BD578C2}" srcOrd="0" destOrd="0" presId="urn:microsoft.com/office/officeart/2005/8/layout/list1"/>
    <dgm:cxn modelId="{FDDAFA59-E9B8-459E-BE55-0CD7088EF350}" type="presOf" srcId="{D1891C8F-4D16-4B18-87A9-BE3792CBC798}" destId="{986F23D0-DD9C-4473-9D98-2228EA87FD3E}" srcOrd="0" destOrd="2" presId="urn:microsoft.com/office/officeart/2005/8/layout/list1"/>
    <dgm:cxn modelId="{C6422F1D-0EF2-443E-9EBE-3D237AA64265}" srcId="{40053493-2701-4853-AFF5-0767B7509CDD}" destId="{E987DA80-7869-4B77-BF4F-DBA8631E9C7A}" srcOrd="0" destOrd="0" parTransId="{42D44FCA-D56E-4C63-9F63-2AAEF82B2B68}" sibTransId="{F3CAD707-5170-462F-BB34-8801BA7FF1BA}"/>
    <dgm:cxn modelId="{FE3438A7-0519-44A1-BC6E-67EE6EBC8CB3}" type="presOf" srcId="{E987DA80-7869-4B77-BF4F-DBA8631E9C7A}" destId="{CBB6CE09-FF32-4057-92BC-69ABC4713749}" srcOrd="0" destOrd="0" presId="urn:microsoft.com/office/officeart/2005/8/layout/list1"/>
    <dgm:cxn modelId="{89F7B477-70DB-4BC0-9609-1C9AE731BCE1}" srcId="{E987DA80-7869-4B77-BF4F-DBA8631E9C7A}" destId="{FE56D196-C6B6-4929-B21E-60D1BA6FC995}" srcOrd="3" destOrd="0" parTransId="{E08F76D5-5A5F-4422-878A-D1007E4BCA09}" sibTransId="{DC3C270F-7EB4-4924-BC80-3B77563668C1}"/>
    <dgm:cxn modelId="{787BDF06-71D7-4824-8419-10297C99E5C4}" type="presOf" srcId="{E987DA80-7869-4B77-BF4F-DBA8631E9C7A}" destId="{A43940D4-6824-4EC7-B028-30A8D3D0F37B}" srcOrd="1" destOrd="0" presId="urn:microsoft.com/office/officeart/2005/8/layout/list1"/>
    <dgm:cxn modelId="{532FAC00-F7F2-40EA-8925-76EACF7CB8A3}" srcId="{B2FA5EB4-FD2C-41F4-AAB3-E91934C4E884}" destId="{F00148BA-0E6A-4D0E-A92B-A060B3801407}" srcOrd="0" destOrd="0" parTransId="{3E0444BB-E4A3-4F73-A0F7-CDF43A797F4D}" sibTransId="{F56AB891-4A46-4BA9-982E-F40070150F11}"/>
    <dgm:cxn modelId="{9469819F-9608-4EEF-9B89-7F56B5397127}" type="presOf" srcId="{FE56D196-C6B6-4929-B21E-60D1BA6FC995}" destId="{7977118F-905F-4EDA-B1D7-69781C818AC9}" srcOrd="0" destOrd="3" presId="urn:microsoft.com/office/officeart/2005/8/layout/list1"/>
    <dgm:cxn modelId="{06AE8FF6-A09D-45B0-A5F8-6703E3570B32}" type="presParOf" srcId="{FF622A55-5AC7-4310-A26E-34DA7BD578C2}" destId="{A1AA3C2A-9A7F-481B-9D39-D37A7EC013D4}" srcOrd="0" destOrd="0" presId="urn:microsoft.com/office/officeart/2005/8/layout/list1"/>
    <dgm:cxn modelId="{8A021E8D-002D-4159-BF20-7EA367FCFBB8}" type="presParOf" srcId="{A1AA3C2A-9A7F-481B-9D39-D37A7EC013D4}" destId="{CBB6CE09-FF32-4057-92BC-69ABC4713749}" srcOrd="0" destOrd="0" presId="urn:microsoft.com/office/officeart/2005/8/layout/list1"/>
    <dgm:cxn modelId="{1371C831-D2EF-4851-90D2-E37F62045AD9}" type="presParOf" srcId="{A1AA3C2A-9A7F-481B-9D39-D37A7EC013D4}" destId="{A43940D4-6824-4EC7-B028-30A8D3D0F37B}" srcOrd="1" destOrd="0" presId="urn:microsoft.com/office/officeart/2005/8/layout/list1"/>
    <dgm:cxn modelId="{A034AB03-2ACA-4EDC-B083-0709DAE17608}" type="presParOf" srcId="{FF622A55-5AC7-4310-A26E-34DA7BD578C2}" destId="{137F3979-8BA4-476F-8FDB-7E7ADD9CED90}" srcOrd="1" destOrd="0" presId="urn:microsoft.com/office/officeart/2005/8/layout/list1"/>
    <dgm:cxn modelId="{BC5749EF-BC42-4BD2-8217-D5F3E5CFF8B3}" type="presParOf" srcId="{FF622A55-5AC7-4310-A26E-34DA7BD578C2}" destId="{7977118F-905F-4EDA-B1D7-69781C818AC9}" srcOrd="2" destOrd="0" presId="urn:microsoft.com/office/officeart/2005/8/layout/list1"/>
    <dgm:cxn modelId="{31B1CBA4-89AC-469E-94AE-3559FD4814C7}" type="presParOf" srcId="{FF622A55-5AC7-4310-A26E-34DA7BD578C2}" destId="{001A982D-E1A8-4547-AF78-8910D3B3849E}" srcOrd="3" destOrd="0" presId="urn:microsoft.com/office/officeart/2005/8/layout/list1"/>
    <dgm:cxn modelId="{22E7860D-A8C1-4807-AE6C-82392A5D9595}" type="presParOf" srcId="{FF622A55-5AC7-4310-A26E-34DA7BD578C2}" destId="{E551A87B-D661-42B8-900F-466FFB1DE4FD}" srcOrd="4" destOrd="0" presId="urn:microsoft.com/office/officeart/2005/8/layout/list1"/>
    <dgm:cxn modelId="{C28601E0-6B9D-4837-BED8-3696E3FC3023}" type="presParOf" srcId="{E551A87B-D661-42B8-900F-466FFB1DE4FD}" destId="{A7FFB10A-D678-4FF8-B902-D9F13AD7BECE}" srcOrd="0" destOrd="0" presId="urn:microsoft.com/office/officeart/2005/8/layout/list1"/>
    <dgm:cxn modelId="{3AB01D8D-668E-4B41-A87B-CC9B342736F8}" type="presParOf" srcId="{E551A87B-D661-42B8-900F-466FFB1DE4FD}" destId="{4043423A-C7F9-40C2-AB49-505DC8B70848}" srcOrd="1" destOrd="0" presId="urn:microsoft.com/office/officeart/2005/8/layout/list1"/>
    <dgm:cxn modelId="{4A338DC2-AEF1-4A44-95C7-7836292E89DD}" type="presParOf" srcId="{FF622A55-5AC7-4310-A26E-34DA7BD578C2}" destId="{5FD7ED36-F556-44EB-B6E5-2BE26F49973D}" srcOrd="5" destOrd="0" presId="urn:microsoft.com/office/officeart/2005/8/layout/list1"/>
    <dgm:cxn modelId="{AA3E7C0D-2BA5-45A2-A2AB-201EF29E04CD}" type="presParOf" srcId="{FF622A55-5AC7-4310-A26E-34DA7BD578C2}" destId="{986F23D0-DD9C-4473-9D98-2228EA87FD3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7118F-905F-4EDA-B1D7-69781C818AC9}">
      <dsp:nvSpPr>
        <dsp:cNvPr id="0" name=""/>
        <dsp:cNvSpPr/>
      </dsp:nvSpPr>
      <dsp:spPr>
        <a:xfrm>
          <a:off x="0" y="391370"/>
          <a:ext cx="11275094" cy="2116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75073" tIns="499872" rIns="875073"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Standardized morning of day 1 facility orientation (0800-0900)</a:t>
          </a:r>
        </a:p>
        <a:p>
          <a:pPr marL="228600" lvl="1" indent="-228600" algn="l" defTabSz="1066800">
            <a:lnSpc>
              <a:spcPct val="90000"/>
            </a:lnSpc>
            <a:spcBef>
              <a:spcPct val="0"/>
            </a:spcBef>
            <a:spcAft>
              <a:spcPct val="15000"/>
            </a:spcAft>
            <a:buChar char="••"/>
          </a:pPr>
          <a:r>
            <a:rPr lang="en-US" sz="2400" kern="1200"/>
            <a:t>Standardized fire drill matrix</a:t>
          </a:r>
        </a:p>
        <a:p>
          <a:pPr marL="228600" lvl="1" indent="-228600" algn="l" defTabSz="1066800">
            <a:lnSpc>
              <a:spcPct val="90000"/>
            </a:lnSpc>
            <a:spcBef>
              <a:spcPct val="0"/>
            </a:spcBef>
            <a:spcAft>
              <a:spcPct val="15000"/>
            </a:spcAft>
            <a:buChar char="••"/>
          </a:pPr>
          <a:r>
            <a:rPr lang="en-US" sz="2400" kern="1200" dirty="0"/>
            <a:t>Standardized agenda</a:t>
          </a:r>
        </a:p>
        <a:p>
          <a:pPr marL="228600" lvl="1" indent="-228600" algn="l" defTabSz="1066800">
            <a:lnSpc>
              <a:spcPct val="90000"/>
            </a:lnSpc>
            <a:spcBef>
              <a:spcPct val="0"/>
            </a:spcBef>
            <a:spcAft>
              <a:spcPct val="15000"/>
            </a:spcAft>
            <a:buChar char="••"/>
          </a:pPr>
          <a:r>
            <a:rPr lang="en-US" sz="2400" kern="1200" dirty="0"/>
            <a:t>Three (3) resources…</a:t>
          </a:r>
        </a:p>
      </dsp:txBody>
      <dsp:txXfrm>
        <a:off x="0" y="391370"/>
        <a:ext cx="11275094" cy="2116800"/>
      </dsp:txXfrm>
    </dsp:sp>
    <dsp:sp modelId="{A43940D4-6824-4EC7-B028-30A8D3D0F37B}">
      <dsp:nvSpPr>
        <dsp:cNvPr id="0" name=""/>
        <dsp:cNvSpPr/>
      </dsp:nvSpPr>
      <dsp:spPr>
        <a:xfrm>
          <a:off x="563754" y="37130"/>
          <a:ext cx="7892565" cy="7084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8320" tIns="0" rIns="298320" bIns="0" numCol="1" spcCol="1270" anchor="ctr" anchorCtr="0">
          <a:noAutofit/>
        </a:bodyPr>
        <a:lstStyle/>
        <a:p>
          <a:pPr lvl="0" algn="l" defTabSz="1066800">
            <a:lnSpc>
              <a:spcPct val="90000"/>
            </a:lnSpc>
            <a:spcBef>
              <a:spcPct val="0"/>
            </a:spcBef>
            <a:spcAft>
              <a:spcPct val="35000"/>
            </a:spcAft>
          </a:pPr>
          <a:r>
            <a:rPr lang="en-US" sz="2400" kern="1200"/>
            <a:t>Standardized agenda</a:t>
          </a:r>
        </a:p>
      </dsp:txBody>
      <dsp:txXfrm>
        <a:off x="598339" y="71715"/>
        <a:ext cx="7823395" cy="639310"/>
      </dsp:txXfrm>
    </dsp:sp>
    <dsp:sp modelId="{986F23D0-DD9C-4473-9D98-2228EA87FD3E}">
      <dsp:nvSpPr>
        <dsp:cNvPr id="0" name=""/>
        <dsp:cNvSpPr/>
      </dsp:nvSpPr>
      <dsp:spPr>
        <a:xfrm>
          <a:off x="0" y="2992010"/>
          <a:ext cx="11275094" cy="1738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75073" tIns="499872" rIns="875073"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Fire Stop…?</a:t>
          </a:r>
        </a:p>
        <a:p>
          <a:pPr marL="228600" lvl="1" indent="-228600" algn="l" defTabSz="1066800">
            <a:lnSpc>
              <a:spcPct val="90000"/>
            </a:lnSpc>
            <a:spcBef>
              <a:spcPct val="0"/>
            </a:spcBef>
            <a:spcAft>
              <a:spcPct val="15000"/>
            </a:spcAft>
            <a:buChar char="••"/>
          </a:pPr>
          <a:r>
            <a:rPr lang="en-US" sz="2400" kern="1200" dirty="0"/>
            <a:t>Above ceiling…?</a:t>
          </a:r>
        </a:p>
        <a:p>
          <a:pPr marL="228600" lvl="1" indent="-228600" algn="l" defTabSz="1066800">
            <a:lnSpc>
              <a:spcPct val="90000"/>
            </a:lnSpc>
            <a:spcBef>
              <a:spcPct val="0"/>
            </a:spcBef>
            <a:spcAft>
              <a:spcPct val="15000"/>
            </a:spcAft>
            <a:buChar char="••"/>
          </a:pPr>
          <a:r>
            <a:rPr lang="en-US" sz="2400" kern="1200" dirty="0"/>
            <a:t>HLD…?</a:t>
          </a:r>
        </a:p>
      </dsp:txBody>
      <dsp:txXfrm>
        <a:off x="0" y="2992010"/>
        <a:ext cx="11275094" cy="1738800"/>
      </dsp:txXfrm>
    </dsp:sp>
    <dsp:sp modelId="{4043423A-C7F9-40C2-AB49-505DC8B70848}">
      <dsp:nvSpPr>
        <dsp:cNvPr id="0" name=""/>
        <dsp:cNvSpPr/>
      </dsp:nvSpPr>
      <dsp:spPr>
        <a:xfrm>
          <a:off x="563754" y="2637770"/>
          <a:ext cx="7892565" cy="7084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8320" tIns="0" rIns="298320" bIns="0" numCol="1" spcCol="1270" anchor="ctr" anchorCtr="0">
          <a:noAutofit/>
        </a:bodyPr>
        <a:lstStyle/>
        <a:p>
          <a:pPr lvl="0" algn="l" defTabSz="1066800">
            <a:lnSpc>
              <a:spcPct val="90000"/>
            </a:lnSpc>
            <a:spcBef>
              <a:spcPct val="0"/>
            </a:spcBef>
            <a:spcAft>
              <a:spcPct val="35000"/>
            </a:spcAft>
          </a:pPr>
          <a:r>
            <a:rPr lang="en-US" sz="2400" kern="1200"/>
            <a:t>Three Questions</a:t>
          </a:r>
        </a:p>
      </dsp:txBody>
      <dsp:txXfrm>
        <a:off x="598339" y="2672355"/>
        <a:ext cx="7823395"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5BDC22-899F-EC40-8633-DE6C73116510}" type="datetimeFigureOut">
              <a:rPr lang="en-US" smtClean="0"/>
              <a:t>5/4/2021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6149D9-F5D0-D343-961B-D1200971932B}" type="slidenum">
              <a:rPr lang="en-US" smtClean="0"/>
              <a:t>‹#›</a:t>
            </a:fld>
            <a:endParaRPr lang="en-US" dirty="0"/>
          </a:p>
        </p:txBody>
      </p:sp>
    </p:spTree>
    <p:extLst>
      <p:ext uri="{BB962C8B-B14F-4D97-AF65-F5344CB8AC3E}">
        <p14:creationId xmlns:p14="http://schemas.microsoft.com/office/powerpoint/2010/main" val="1405936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F43F30-BAC3-9C45-82E8-7BE6F346084B}" type="datetimeFigureOut">
              <a:rPr lang="en-US" smtClean="0"/>
              <a:t>5/4/2021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461FCD-0FFA-A94C-81BD-E8D25A50F612}" type="slidenum">
              <a:rPr lang="en-US" smtClean="0"/>
              <a:t>‹#›</a:t>
            </a:fld>
            <a:endParaRPr lang="en-US" dirty="0"/>
          </a:p>
        </p:txBody>
      </p:sp>
    </p:spTree>
    <p:extLst>
      <p:ext uri="{BB962C8B-B14F-4D97-AF65-F5344CB8AC3E}">
        <p14:creationId xmlns:p14="http://schemas.microsoft.com/office/powerpoint/2010/main" val="42428985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61FCD-0FFA-A94C-81BD-E8D25A50F612}" type="slidenum">
              <a:rPr lang="en-US" smtClean="0"/>
              <a:t>1</a:t>
            </a:fld>
            <a:endParaRPr lang="en-US" dirty="0"/>
          </a:p>
        </p:txBody>
      </p:sp>
    </p:spTree>
    <p:extLst>
      <p:ext uri="{BB962C8B-B14F-4D97-AF65-F5344CB8AC3E}">
        <p14:creationId xmlns:p14="http://schemas.microsoft.com/office/powerpoint/2010/main" val="96690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xfrm>
            <a:off x="6487319" y="9029167"/>
            <a:ext cx="719145" cy="47695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59" tIns="46480" rIns="92959" bIns="46480"/>
          <a:lstStyle>
            <a:lvl1pPr defTabSz="963259">
              <a:defRPr>
                <a:solidFill>
                  <a:schemeClr val="tx1"/>
                </a:solidFill>
                <a:latin typeface="Arial" panose="020B0604020202020204" pitchFamily="34" charset="0"/>
              </a:defRPr>
            </a:lvl1pPr>
            <a:lvl2pPr marL="775913" indent="-298428" defTabSz="963259">
              <a:defRPr>
                <a:solidFill>
                  <a:schemeClr val="tx1"/>
                </a:solidFill>
                <a:latin typeface="Arial" panose="020B0604020202020204" pitchFamily="34" charset="0"/>
              </a:defRPr>
            </a:lvl2pPr>
            <a:lvl3pPr marL="1193711" indent="-238742" defTabSz="963259">
              <a:defRPr>
                <a:solidFill>
                  <a:schemeClr val="tx1"/>
                </a:solidFill>
                <a:latin typeface="Arial" panose="020B0604020202020204" pitchFamily="34" charset="0"/>
              </a:defRPr>
            </a:lvl3pPr>
            <a:lvl4pPr marL="1671195" indent="-238742" defTabSz="963259">
              <a:defRPr>
                <a:solidFill>
                  <a:schemeClr val="tx1"/>
                </a:solidFill>
                <a:latin typeface="Arial" panose="020B0604020202020204" pitchFamily="34" charset="0"/>
              </a:defRPr>
            </a:lvl4pPr>
            <a:lvl5pPr marL="2148680" indent="-238742" defTabSz="963259">
              <a:defRPr>
                <a:solidFill>
                  <a:schemeClr val="tx1"/>
                </a:solidFill>
                <a:latin typeface="Arial" panose="020B0604020202020204" pitchFamily="34" charset="0"/>
              </a:defRPr>
            </a:lvl5pPr>
            <a:lvl6pPr marL="2626165" indent="-238742" defTabSz="963259" eaLnBrk="0" fontAlgn="base" hangingPunct="0">
              <a:spcBef>
                <a:spcPct val="0"/>
              </a:spcBef>
              <a:spcAft>
                <a:spcPct val="0"/>
              </a:spcAft>
              <a:defRPr>
                <a:solidFill>
                  <a:schemeClr val="tx1"/>
                </a:solidFill>
                <a:latin typeface="Arial" panose="020B0604020202020204" pitchFamily="34" charset="0"/>
              </a:defRPr>
            </a:lvl6pPr>
            <a:lvl7pPr marL="3103648" indent="-238742" defTabSz="963259" eaLnBrk="0" fontAlgn="base" hangingPunct="0">
              <a:spcBef>
                <a:spcPct val="0"/>
              </a:spcBef>
              <a:spcAft>
                <a:spcPct val="0"/>
              </a:spcAft>
              <a:defRPr>
                <a:solidFill>
                  <a:schemeClr val="tx1"/>
                </a:solidFill>
                <a:latin typeface="Arial" panose="020B0604020202020204" pitchFamily="34" charset="0"/>
              </a:defRPr>
            </a:lvl7pPr>
            <a:lvl8pPr marL="3581133" indent="-238742" defTabSz="963259" eaLnBrk="0" fontAlgn="base" hangingPunct="0">
              <a:spcBef>
                <a:spcPct val="0"/>
              </a:spcBef>
              <a:spcAft>
                <a:spcPct val="0"/>
              </a:spcAft>
              <a:defRPr>
                <a:solidFill>
                  <a:schemeClr val="tx1"/>
                </a:solidFill>
                <a:latin typeface="Arial" panose="020B0604020202020204" pitchFamily="34" charset="0"/>
              </a:defRPr>
            </a:lvl8pPr>
            <a:lvl9pPr marL="4058617" indent="-238742" defTabSz="963259"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63259" rtl="0" eaLnBrk="1" fontAlgn="auto" latinLnBrk="0" hangingPunct="0">
              <a:lnSpc>
                <a:spcPct val="100000"/>
              </a:lnSpc>
              <a:spcBef>
                <a:spcPts val="0"/>
              </a:spcBef>
              <a:spcAft>
                <a:spcPts val="0"/>
              </a:spcAft>
              <a:buClrTx/>
              <a:buSzTx/>
              <a:buFontTx/>
              <a:buNone/>
              <a:tabLst/>
              <a:defRPr/>
            </a:pPr>
            <a:fld id="{E13E6EE3-7B6D-4376-B54B-1FE7BF9DF19E}" type="slidenum">
              <a:rPr kumimoji="0" lang="en-US" altLang="en-US" sz="5000" b="0" i="0" u="none" strike="noStrike" kern="0" cap="none" spc="0" normalizeH="0" baseline="0" noProof="0" smtClean="0">
                <a:ln>
                  <a:noFill/>
                </a:ln>
                <a:solidFill>
                  <a:srgbClr val="000000"/>
                </a:solidFill>
                <a:effectLst/>
                <a:uLnTx/>
                <a:uFillTx/>
                <a:latin typeface="Arial" panose="020B0604020202020204" pitchFamily="34" charset="0"/>
                <a:sym typeface="Helvetica Light"/>
              </a:rPr>
              <a:pPr marL="0" marR="0" lvl="0" indent="0" algn="ctr" defTabSz="963259" rtl="0" eaLnBrk="1" fontAlgn="auto" latinLnBrk="0" hangingPunct="0">
                <a:lnSpc>
                  <a:spcPct val="100000"/>
                </a:lnSpc>
                <a:spcBef>
                  <a:spcPts val="0"/>
                </a:spcBef>
                <a:spcAft>
                  <a:spcPts val="0"/>
                </a:spcAft>
                <a:buClrTx/>
                <a:buSzTx/>
                <a:buFontTx/>
                <a:buNone/>
                <a:tabLst/>
                <a:defRPr/>
              </a:pPr>
              <a:t>2</a:t>
            </a:fld>
            <a:endParaRPr kumimoji="0" lang="en-US" altLang="en-US" sz="5000" b="0" i="0" u="none" strike="noStrike" kern="0" cap="none" spc="0" normalizeH="0" baseline="0" noProof="0" dirty="0">
              <a:ln>
                <a:noFill/>
              </a:ln>
              <a:solidFill>
                <a:srgbClr val="000000"/>
              </a:solidFill>
              <a:effectLst/>
              <a:uLnTx/>
              <a:uFillTx/>
              <a:latin typeface="Arial" panose="020B0604020202020204" pitchFamily="34" charset="0"/>
              <a:sym typeface="Helvetica Light"/>
            </a:endParaRPr>
          </a:p>
        </p:txBody>
      </p:sp>
      <p:sp>
        <p:nvSpPr>
          <p:cNvPr id="348163" name="Slide Image Placeholder 1"/>
          <p:cNvSpPr>
            <a:spLocks noGrp="1" noRot="1" noChangeAspect="1" noTextEdit="1"/>
          </p:cNvSpPr>
          <p:nvPr>
            <p:ph type="sldImg"/>
          </p:nvPr>
        </p:nvSpPr>
        <p:spPr>
          <a:xfrm>
            <a:off x="422275" y="742950"/>
            <a:ext cx="6604000" cy="3716338"/>
          </a:xfrm>
          <a:ln/>
        </p:spPr>
      </p:sp>
      <p:sp>
        <p:nvSpPr>
          <p:cNvPr id="34816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48165" name="Slide Number Placeholder 3"/>
          <p:cNvSpPr txBox="1">
            <a:spLocks noGrp="1"/>
          </p:cNvSpPr>
          <p:nvPr/>
        </p:nvSpPr>
        <p:spPr bwMode="auto">
          <a:xfrm>
            <a:off x="4221430" y="9412054"/>
            <a:ext cx="3226974" cy="496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154" tIns="49577" rIns="99154" bIns="49577" anchor="b"/>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0275" rtl="0" eaLnBrk="1" fontAlgn="auto" latinLnBrk="0" hangingPunct="1">
              <a:lnSpc>
                <a:spcPct val="100000"/>
              </a:lnSpc>
              <a:spcBef>
                <a:spcPct val="0"/>
              </a:spcBef>
              <a:spcAft>
                <a:spcPts val="0"/>
              </a:spcAft>
              <a:buClrTx/>
              <a:buSzTx/>
              <a:buFontTx/>
              <a:buNone/>
              <a:tabLst/>
              <a:defRPr/>
            </a:pPr>
            <a:fld id="{26E84737-4CFA-4AA6-849A-880821DA6506}" type="slidenum">
              <a:rPr kumimoji="0" lang="en-US" altLang="en-US" sz="1200" b="0" i="0" u="none" strike="noStrike" kern="0" cap="none" spc="0" normalizeH="0" baseline="0" noProof="0">
                <a:ln>
                  <a:noFill/>
                </a:ln>
                <a:solidFill>
                  <a:srgbClr val="000000"/>
                </a:solidFill>
                <a:effectLst/>
                <a:uLnTx/>
                <a:uFillTx/>
                <a:latin typeface="Arial" panose="020B0604020202020204" pitchFamily="34" charset="0"/>
                <a:sym typeface="Helvetica Light"/>
              </a:rPr>
              <a:pPr marL="0" marR="0" lvl="0" indent="0" algn="r" defTabSz="930275" rtl="0" eaLnBrk="1" fontAlgn="auto" latinLnBrk="0" hangingPunct="1">
                <a:lnSpc>
                  <a:spcPct val="100000"/>
                </a:lnSpc>
                <a:spcBef>
                  <a:spcPct val="0"/>
                </a:spcBef>
                <a:spcAft>
                  <a:spcPts val="0"/>
                </a:spcAft>
                <a:buClrTx/>
                <a:buSzTx/>
                <a:buFontTx/>
                <a:buNone/>
                <a:tabLst/>
                <a:defRPr/>
              </a:pPr>
              <a:t>2</a:t>
            </a:fld>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sym typeface="Helvetica Light"/>
            </a:endParaRPr>
          </a:p>
        </p:txBody>
      </p:sp>
    </p:spTree>
    <p:extLst>
      <p:ext uri="{BB962C8B-B14F-4D97-AF65-F5344CB8AC3E}">
        <p14:creationId xmlns:p14="http://schemas.microsoft.com/office/powerpoint/2010/main" val="2374254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Heater-Coolers</a:t>
            </a:r>
          </a:p>
          <a:p>
            <a:pPr lvl="2"/>
            <a:r>
              <a:rPr lang="en-US" dirty="0"/>
              <a:t>Worldwide epidemic of invasive </a:t>
            </a:r>
            <a:r>
              <a:rPr lang="en-US" i="1" dirty="0"/>
              <a:t>Mycobacterium chimaera </a:t>
            </a:r>
          </a:p>
          <a:p>
            <a:endParaRPr lang="en-US" dirty="0"/>
          </a:p>
        </p:txBody>
      </p:sp>
      <p:sp>
        <p:nvSpPr>
          <p:cNvPr id="4" name="Slide Number Placeholder 3"/>
          <p:cNvSpPr>
            <a:spLocks noGrp="1"/>
          </p:cNvSpPr>
          <p:nvPr>
            <p:ph type="sldNum" sz="quarter" idx="5"/>
          </p:nvPr>
        </p:nvSpPr>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fld id="{3E461FCD-0FFA-A94C-81BD-E8D25A50F612}" type="slidenum">
              <a:rPr kumimoji="0" lang="en-US" sz="5000" b="0" i="0" u="none" strike="noStrike" kern="0" cap="none" spc="0" normalizeH="0" baseline="0" noProof="0" smtClean="0">
                <a:ln>
                  <a:noFill/>
                </a:ln>
                <a:solidFill>
                  <a:srgbClr val="000000"/>
                </a:solidFill>
                <a:effectLst/>
                <a:uLnTx/>
                <a:uFillTx/>
                <a:latin typeface="Helvetica Light"/>
                <a:sym typeface="Helvetica Light"/>
              </a:rPr>
              <a:pPr marL="0" marR="0" lvl="0" indent="0" algn="ctr" defTabSz="825500" rtl="0" eaLnBrk="1" fontAlgn="auto" latinLnBrk="0" hangingPunct="0">
                <a:lnSpc>
                  <a:spcPct val="100000"/>
                </a:lnSpc>
                <a:spcBef>
                  <a:spcPts val="0"/>
                </a:spcBef>
                <a:spcAft>
                  <a:spcPts val="0"/>
                </a:spcAft>
                <a:buClrTx/>
                <a:buSzTx/>
                <a:buFontTx/>
                <a:buNone/>
                <a:tabLst/>
                <a:defRPr/>
              </a:pPr>
              <a:t>12</a:t>
            </a:fld>
            <a:endParaRPr kumimoji="0" lang="en-US" sz="5000" b="0" i="0" u="none" strike="noStrike" kern="0" cap="none" spc="0" normalizeH="0" baseline="0" noProof="0" dirty="0">
              <a:ln>
                <a:noFill/>
              </a:ln>
              <a:solidFill>
                <a:srgbClr val="000000"/>
              </a:solidFill>
              <a:effectLst/>
              <a:uLnTx/>
              <a:uFillTx/>
              <a:latin typeface="Helvetica Light"/>
              <a:sym typeface="Helvetica Light"/>
            </a:endParaRPr>
          </a:p>
        </p:txBody>
      </p:sp>
      <p:sp>
        <p:nvSpPr>
          <p:cNvPr id="5" name="Date Placeholder 4">
            <a:extLst>
              <a:ext uri="{FF2B5EF4-FFF2-40B4-BE49-F238E27FC236}">
                <a16:creationId xmlns:a16="http://schemas.microsoft.com/office/drawing/2014/main" id="{8CDD88B0-D676-4E8A-AD61-64BE944468B1}"/>
              </a:ext>
            </a:extLst>
          </p:cNvPr>
          <p:cNvSpPr>
            <a:spLocks noGrp="1"/>
          </p:cNvSpPr>
          <p:nvPr>
            <p:ph type="dt" idx="1"/>
          </p:nvPr>
        </p:nvSpPr>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5000" b="0" i="0" u="none" strike="noStrike" kern="0" cap="none" spc="0" normalizeH="0" baseline="0" noProof="0" dirty="0">
                <a:ln>
                  <a:noFill/>
                </a:ln>
                <a:solidFill>
                  <a:srgbClr val="000000"/>
                </a:solidFill>
                <a:effectLst/>
                <a:uLnTx/>
                <a:uFillTx/>
                <a:latin typeface="Helvetica Light"/>
                <a:sym typeface="Helvetica Light"/>
              </a:rPr>
              <a:t>7/17/2019</a:t>
            </a:r>
          </a:p>
        </p:txBody>
      </p:sp>
      <p:sp>
        <p:nvSpPr>
          <p:cNvPr id="6" name="Footer Placeholder 5">
            <a:extLst>
              <a:ext uri="{FF2B5EF4-FFF2-40B4-BE49-F238E27FC236}">
                <a16:creationId xmlns:a16="http://schemas.microsoft.com/office/drawing/2014/main" id="{6FC80024-54EB-460E-A3AE-C3E8F7CC1A81}"/>
              </a:ext>
            </a:extLst>
          </p:cNvPr>
          <p:cNvSpPr>
            <a:spLocks noGrp="1"/>
          </p:cNvSpPr>
          <p:nvPr>
            <p:ph type="ftr" sz="quarter" idx="4"/>
          </p:nvPr>
        </p:nvSpPr>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5000" b="0" i="0" u="none" strike="noStrike" kern="0" cap="none" spc="0" normalizeH="0" baseline="0" noProof="0" dirty="0">
                <a:ln>
                  <a:noFill/>
                </a:ln>
                <a:solidFill>
                  <a:srgbClr val="000000"/>
                </a:solidFill>
                <a:effectLst/>
                <a:uLnTx/>
                <a:uFillTx/>
                <a:latin typeface="Helvetica Light"/>
                <a:sym typeface="Helvetica Light"/>
              </a:rPr>
              <a:t>Sylvia Garcia-Houchins, MBA,RN, CIC</a:t>
            </a:r>
          </a:p>
        </p:txBody>
      </p:sp>
      <p:sp>
        <p:nvSpPr>
          <p:cNvPr id="7" name="Header Placeholder 6">
            <a:extLst>
              <a:ext uri="{FF2B5EF4-FFF2-40B4-BE49-F238E27FC236}">
                <a16:creationId xmlns:a16="http://schemas.microsoft.com/office/drawing/2014/main" id="{7A34ABD4-753C-464E-804E-DA1FC1AD364F}"/>
              </a:ext>
            </a:extLst>
          </p:cNvPr>
          <p:cNvSpPr>
            <a:spLocks noGrp="1"/>
          </p:cNvSpPr>
          <p:nvPr>
            <p:ph type="hdr" sz="quarter"/>
          </p:nvPr>
        </p:nvSpPr>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5000" b="0" i="0" u="none" strike="noStrike" kern="0" cap="none" spc="0" normalizeH="0" baseline="0" noProof="0" dirty="0">
                <a:ln>
                  <a:noFill/>
                </a:ln>
                <a:solidFill>
                  <a:srgbClr val="000000"/>
                </a:solidFill>
                <a:effectLst/>
                <a:uLnTx/>
                <a:uFillTx/>
                <a:latin typeface="Helvetica Light"/>
                <a:sym typeface="Helvetica Light"/>
              </a:rPr>
              <a:t>ASHE 2019: Healthcare Regulatory Insights- Will You Comply</a:t>
            </a:r>
          </a:p>
        </p:txBody>
      </p:sp>
    </p:spTree>
    <p:extLst>
      <p:ext uri="{BB962C8B-B14F-4D97-AF65-F5344CB8AC3E}">
        <p14:creationId xmlns:p14="http://schemas.microsoft.com/office/powerpoint/2010/main" val="1071714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61FCD-0FFA-A94C-81BD-E8D25A50F612}" type="slidenum">
              <a:rPr lang="en-US" smtClean="0"/>
              <a:t>27</a:t>
            </a:fld>
            <a:endParaRPr lang="en-US" dirty="0"/>
          </a:p>
        </p:txBody>
      </p:sp>
    </p:spTree>
    <p:extLst>
      <p:ext uri="{BB962C8B-B14F-4D97-AF65-F5344CB8AC3E}">
        <p14:creationId xmlns:p14="http://schemas.microsoft.com/office/powerpoint/2010/main" val="3608717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61FCD-0FFA-A94C-81BD-E8D25A50F612}" type="slidenum">
              <a:rPr lang="en-US" smtClean="0"/>
              <a:t>44</a:t>
            </a:fld>
            <a:endParaRPr lang="en-US" dirty="0"/>
          </a:p>
        </p:txBody>
      </p:sp>
    </p:spTree>
    <p:extLst>
      <p:ext uri="{BB962C8B-B14F-4D97-AF65-F5344CB8AC3E}">
        <p14:creationId xmlns:p14="http://schemas.microsoft.com/office/powerpoint/2010/main" val="2676497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egment - Title Page">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370970F-4F69-4375-971D-AF12259CA03C}"/>
              </a:ext>
            </a:extLst>
          </p:cNvPr>
          <p:cNvSpPr>
            <a:spLocks noGrp="1"/>
          </p:cNvSpPr>
          <p:nvPr>
            <p:ph type="title" hasCustomPrompt="1"/>
          </p:nvPr>
        </p:nvSpPr>
        <p:spPr>
          <a:xfrm>
            <a:off x="768100" y="3854570"/>
            <a:ext cx="10268857" cy="1846984"/>
          </a:xfrm>
          <a:prstGeom prst="rect">
            <a:avLst/>
          </a:prstGeom>
        </p:spPr>
        <p:txBody>
          <a:bodyPr anchor="t">
            <a:noAutofit/>
          </a:bodyPr>
          <a:lstStyle>
            <a:lvl1pPr marL="0" indent="0">
              <a:lnSpc>
                <a:spcPct val="100000"/>
              </a:lnSpc>
              <a:tabLst/>
              <a:defRPr sz="6100">
                <a:solidFill>
                  <a:schemeClr val="accent1"/>
                </a:solidFill>
              </a:defRPr>
            </a:lvl1pPr>
          </a:lstStyle>
          <a:p>
            <a:r>
              <a:rPr lang="en-US"/>
              <a:t>Presentation Title</a:t>
            </a:r>
            <a:br>
              <a:rPr lang="en-US"/>
            </a:br>
            <a:r>
              <a:rPr lang="en-US"/>
              <a:t>Two Lines Max</a:t>
            </a:r>
          </a:p>
        </p:txBody>
      </p:sp>
      <p:sp>
        <p:nvSpPr>
          <p:cNvPr id="7" name="Text Placeholder 8">
            <a:extLst>
              <a:ext uri="{FF2B5EF4-FFF2-40B4-BE49-F238E27FC236}">
                <a16:creationId xmlns:a16="http://schemas.microsoft.com/office/drawing/2014/main" id="{9BBE9B05-F3F4-49C0-A713-B9799EEE8A0B}"/>
              </a:ext>
            </a:extLst>
          </p:cNvPr>
          <p:cNvSpPr>
            <a:spLocks noGrp="1"/>
          </p:cNvSpPr>
          <p:nvPr>
            <p:ph type="body" sz="quarter" idx="11" hasCustomPrompt="1"/>
          </p:nvPr>
        </p:nvSpPr>
        <p:spPr>
          <a:xfrm>
            <a:off x="768096" y="3276877"/>
            <a:ext cx="10268499" cy="401782"/>
          </a:xfrm>
          <a:prstGeom prst="rect">
            <a:avLst/>
          </a:prstGeom>
        </p:spPr>
        <p:txBody>
          <a:bodyPr lIns="0">
            <a:noAutofit/>
          </a:bodyPr>
          <a:lstStyle>
            <a:lvl1pPr marL="0" indent="0">
              <a:lnSpc>
                <a:spcPct val="100000"/>
              </a:lnSpc>
              <a:buNone/>
              <a:defRPr lang="en-US" sz="2800" kern="1200" dirty="0" smtClean="0">
                <a:solidFill>
                  <a:schemeClr val="accent3"/>
                </a:solidFill>
                <a:latin typeface="Georgia" panose="02040502050405020303" pitchFamily="18" charset="0"/>
                <a:ea typeface="+mj-ea"/>
                <a:cs typeface="+mj-cs"/>
              </a:defRPr>
            </a:lvl1pPr>
            <a:lvl2pPr>
              <a:defRPr>
                <a:solidFill>
                  <a:schemeClr val="accent3"/>
                </a:solidFill>
              </a:defRPr>
            </a:lvl2pPr>
            <a:lvl3pPr>
              <a:defRPr>
                <a:solidFill>
                  <a:schemeClr val="accent3"/>
                </a:solidFill>
              </a:defRPr>
            </a:lvl3pPr>
            <a:lvl4pPr>
              <a:defRPr>
                <a:solidFill>
                  <a:schemeClr val="accent3"/>
                </a:solidFill>
              </a:defRPr>
            </a:lvl4pPr>
          </a:lstStyle>
          <a:p>
            <a:pPr lvl="0"/>
            <a:r>
              <a:rPr lang="en-US"/>
              <a:t>Segment Name or Presenter Name and Title</a:t>
            </a:r>
          </a:p>
        </p:txBody>
      </p:sp>
      <p:sp>
        <p:nvSpPr>
          <p:cNvPr id="8" name="Text Placeholder 8">
            <a:extLst>
              <a:ext uri="{FF2B5EF4-FFF2-40B4-BE49-F238E27FC236}">
                <a16:creationId xmlns:a16="http://schemas.microsoft.com/office/drawing/2014/main" id="{1C2532E2-7E15-43C6-BD0B-0C2E786E4B20}"/>
              </a:ext>
            </a:extLst>
          </p:cNvPr>
          <p:cNvSpPr>
            <a:spLocks noGrp="1"/>
          </p:cNvSpPr>
          <p:nvPr>
            <p:ph type="body" sz="quarter" idx="13" hasCustomPrompt="1"/>
          </p:nvPr>
        </p:nvSpPr>
        <p:spPr>
          <a:xfrm>
            <a:off x="768099" y="6061370"/>
            <a:ext cx="3162300" cy="401782"/>
          </a:xfrm>
          <a:prstGeom prst="rect">
            <a:avLst/>
          </a:prstGeom>
        </p:spPr>
        <p:txBody>
          <a:bodyPr lIns="0">
            <a:noAutofit/>
          </a:bodyPr>
          <a:lstStyle>
            <a:lvl1pPr marL="7938" indent="0" algn="l">
              <a:lnSpc>
                <a:spcPct val="100000"/>
              </a:lnSpc>
              <a:buFont typeface="Arial" panose="020B0604020202020204" pitchFamily="34" charset="0"/>
              <a:buNone/>
              <a:tabLst/>
              <a:defRPr sz="2800">
                <a:solidFill>
                  <a:schemeClr val="tx1"/>
                </a:solidFill>
                <a:latin typeface="Arial" panose="020B0604020202020204" pitchFamily="34" charset="0"/>
                <a:cs typeface="Arial" panose="020B0604020202020204" pitchFamily="34" charset="0"/>
              </a:defRPr>
            </a:lvl1pPr>
            <a:lvl2pPr>
              <a:defRPr>
                <a:solidFill>
                  <a:schemeClr val="accent3"/>
                </a:solidFill>
              </a:defRPr>
            </a:lvl2pPr>
            <a:lvl3pPr>
              <a:defRPr>
                <a:solidFill>
                  <a:schemeClr val="accent3"/>
                </a:solidFill>
              </a:defRPr>
            </a:lvl3pPr>
            <a:lvl4pPr>
              <a:defRPr>
                <a:solidFill>
                  <a:schemeClr val="accent3"/>
                </a:solidFill>
              </a:defRPr>
            </a:lvl4pPr>
          </a:lstStyle>
          <a:p>
            <a:pPr lvl="0"/>
            <a:r>
              <a:rPr lang="en-US"/>
              <a:t>Date</a:t>
            </a:r>
          </a:p>
        </p:txBody>
      </p:sp>
      <p:pic>
        <p:nvPicPr>
          <p:cNvPr id="9" name="logo">
            <a:extLst>
              <a:ext uri="{FF2B5EF4-FFF2-40B4-BE49-F238E27FC236}">
                <a16:creationId xmlns:a16="http://schemas.microsoft.com/office/drawing/2014/main" id="{53FA0840-F6C0-4241-B6CE-B53F1AADE6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4417" y="5892624"/>
            <a:ext cx="2870327" cy="4927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eadline Breaker Orange">
    <p:bg>
      <p:bgPr>
        <a:solidFill>
          <a:schemeClr val="accent3"/>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CCF717-9511-4324-B552-9D99BCE09028}"/>
              </a:ext>
            </a:extLst>
          </p:cNvPr>
          <p:cNvSpPr>
            <a:spLocks noGrp="1"/>
          </p:cNvSpPr>
          <p:nvPr>
            <p:ph type="body" sz="quarter" idx="11" hasCustomPrompt="1"/>
          </p:nvPr>
        </p:nvSpPr>
        <p:spPr>
          <a:xfrm>
            <a:off x="768096" y="1042416"/>
            <a:ext cx="10668000" cy="5166360"/>
          </a:xfrm>
          <a:prstGeom prst="rect">
            <a:avLst/>
          </a:prstGeom>
        </p:spPr>
        <p:txBody>
          <a:bodyPr lIns="0" anchor="ctr">
            <a:noAutofit/>
          </a:bodyPr>
          <a:lstStyle>
            <a:lvl1pPr algn="l" defTabSz="914400" rtl="0" eaLnBrk="1" latinLnBrk="0" hangingPunct="1">
              <a:lnSpc>
                <a:spcPct val="80000"/>
              </a:lnSpc>
              <a:spcBef>
                <a:spcPct val="0"/>
              </a:spcBef>
              <a:spcAft>
                <a:spcPts val="0"/>
              </a:spcAft>
              <a:buNone/>
              <a:defRPr lang="en-US" sz="8200" b="0" kern="1200" dirty="0" smtClean="0">
                <a:solidFill>
                  <a:schemeClr val="bg1"/>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a:t>Headline Breaker</a:t>
            </a:r>
          </a:p>
        </p:txBody>
      </p:sp>
      <p:pic>
        <p:nvPicPr>
          <p:cNvPr id="4" name="Picture 3">
            <a:extLst>
              <a:ext uri="{FF2B5EF4-FFF2-40B4-BE49-F238E27FC236}">
                <a16:creationId xmlns:a16="http://schemas.microsoft.com/office/drawing/2014/main" id="{C6CD437D-17A5-4440-B750-E0D81FDC230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304420" y="487967"/>
            <a:ext cx="2091687" cy="359088"/>
          </a:xfrm>
          <a:prstGeom prst="rect">
            <a:avLst/>
          </a:prstGeom>
        </p:spPr>
      </p:pic>
      <p:cxnSp>
        <p:nvCxnSpPr>
          <p:cNvPr id="5" name="Straight Connector 4">
            <a:extLst>
              <a:ext uri="{FF2B5EF4-FFF2-40B4-BE49-F238E27FC236}">
                <a16:creationId xmlns:a16="http://schemas.microsoft.com/office/drawing/2014/main" id="{A587EEDE-D401-DD48-AB10-0E7126B4AF5A}"/>
              </a:ext>
            </a:extLst>
          </p:cNvPr>
          <p:cNvCxnSpPr>
            <a:cxnSpLocks/>
          </p:cNvCxnSpPr>
          <p:nvPr userDrawn="1"/>
        </p:nvCxnSpPr>
        <p:spPr>
          <a:xfrm>
            <a:off x="10888137" y="6269376"/>
            <a:ext cx="353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4B5C12D-934A-6346-8541-6933BFCC3936}"/>
              </a:ext>
            </a:extLst>
          </p:cNvPr>
          <p:cNvSpPr txBox="1"/>
          <p:nvPr userDrawn="1"/>
        </p:nvSpPr>
        <p:spPr>
          <a:xfrm>
            <a:off x="11395822" y="6176963"/>
            <a:ext cx="130181" cy="153888"/>
          </a:xfrm>
          <a:prstGeom prst="rect">
            <a:avLst/>
          </a:prstGeom>
          <a:noFill/>
        </p:spPr>
        <p:txBody>
          <a:bodyPr wrap="none" lIns="0" tIns="0" rIns="0" bIns="0" rtlCol="0">
            <a:spAutoFit/>
          </a:bodyPr>
          <a:lstStyle/>
          <a:p>
            <a:pPr algn="r"/>
            <a:fld id="{2312E2A4-42B5-40D8-AA87-248D1D96FAB3}" type="slidenum">
              <a:rPr lang="en-US" sz="1000" smtClean="0">
                <a:solidFill>
                  <a:schemeClr val="bg1"/>
                </a:solidFill>
                <a:latin typeface="Franklin Gothic Book"/>
                <a:cs typeface="Franklin Gothic Book"/>
              </a:rPr>
              <a:pPr algn="r"/>
              <a:t>‹#›</a:t>
            </a:fld>
            <a:endParaRPr lang="en-US" sz="1800" dirty="0">
              <a:solidFill>
                <a:schemeClr val="bg1"/>
              </a:solidFill>
              <a:latin typeface="Franklin Gothic Book"/>
              <a:cs typeface="Franklin Gothic Book"/>
            </a:endParaRPr>
          </a:p>
        </p:txBody>
      </p:sp>
      <p:sp>
        <p:nvSpPr>
          <p:cNvPr id="7" name="TextBox 6">
            <a:extLst>
              <a:ext uri="{FF2B5EF4-FFF2-40B4-BE49-F238E27FC236}">
                <a16:creationId xmlns:a16="http://schemas.microsoft.com/office/drawing/2014/main" id="{45BE3A94-5FFC-F848-93F0-65B67B2B2021}"/>
              </a:ext>
            </a:extLst>
          </p:cNvPr>
          <p:cNvSpPr txBox="1"/>
          <p:nvPr userDrawn="1"/>
        </p:nvSpPr>
        <p:spPr>
          <a:xfrm>
            <a:off x="9421260" y="6365346"/>
            <a:ext cx="2104743" cy="115416"/>
          </a:xfrm>
          <a:prstGeom prst="rect">
            <a:avLst/>
          </a:prstGeom>
          <a:noFill/>
        </p:spPr>
        <p:txBody>
          <a:bodyPr wrap="none" lIns="0" tIns="0" rIns="0" bIns="0" rtlCol="0">
            <a:spAutoFit/>
          </a:bodyPr>
          <a:lstStyle/>
          <a:p>
            <a:pPr algn="r"/>
            <a:r>
              <a:rPr lang="en-US" sz="750" b="0" i="0" u="none" strike="noStrike" kern="1200" baseline="0" dirty="0">
                <a:solidFill>
                  <a:schemeClr val="bg2"/>
                </a:solidFill>
                <a:latin typeface="Franklin Gothic Book" panose="020B0503020102020204" pitchFamily="34" charset="0"/>
                <a:ea typeface="+mn-ea"/>
                <a:cs typeface="+mn-cs"/>
              </a:rPr>
              <a:t>© 2020 The Joint Commission. All Rights Reserved.</a:t>
            </a:r>
            <a:endParaRPr lang="en-US" sz="750" dirty="0">
              <a:solidFill>
                <a:schemeClr val="bg2"/>
              </a:solidFill>
              <a:latin typeface="Franklin Gothic Book" panose="020B0503020102020204" pitchFamily="34" charset="0"/>
            </a:endParaRPr>
          </a:p>
        </p:txBody>
      </p:sp>
    </p:spTree>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Headline Breaker Med Blue">
    <p:bg>
      <p:bgPr>
        <a:solidFill>
          <a:schemeClr val="accent6"/>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CCF717-9511-4324-B552-9D99BCE09028}"/>
              </a:ext>
            </a:extLst>
          </p:cNvPr>
          <p:cNvSpPr>
            <a:spLocks noGrp="1"/>
          </p:cNvSpPr>
          <p:nvPr>
            <p:ph type="body" sz="quarter" idx="11" hasCustomPrompt="1"/>
          </p:nvPr>
        </p:nvSpPr>
        <p:spPr>
          <a:xfrm>
            <a:off x="758952" y="1042416"/>
            <a:ext cx="10671048" cy="5166360"/>
          </a:xfrm>
          <a:prstGeom prst="rect">
            <a:avLst/>
          </a:prstGeom>
        </p:spPr>
        <p:txBody>
          <a:bodyPr lIns="0" anchor="ctr">
            <a:noAutofit/>
          </a:bodyPr>
          <a:lstStyle>
            <a:lvl1pPr algn="l" defTabSz="914400" rtl="0" eaLnBrk="1" latinLnBrk="0" hangingPunct="1">
              <a:lnSpc>
                <a:spcPct val="80000"/>
              </a:lnSpc>
              <a:spcBef>
                <a:spcPct val="0"/>
              </a:spcBef>
              <a:spcAft>
                <a:spcPts val="0"/>
              </a:spcAft>
              <a:buNone/>
              <a:defRPr lang="en-US" sz="8200" b="0" kern="1200" dirty="0" smtClean="0">
                <a:solidFill>
                  <a:schemeClr val="bg1"/>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a:t>Headline Breaker</a:t>
            </a:r>
          </a:p>
        </p:txBody>
      </p:sp>
      <p:pic>
        <p:nvPicPr>
          <p:cNvPr id="4" name="Picture 3">
            <a:extLst>
              <a:ext uri="{FF2B5EF4-FFF2-40B4-BE49-F238E27FC236}">
                <a16:creationId xmlns:a16="http://schemas.microsoft.com/office/drawing/2014/main" id="{5964C98C-8CF0-C94E-954D-F4631ED46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304420" y="487967"/>
            <a:ext cx="2091687" cy="359088"/>
          </a:xfrm>
          <a:prstGeom prst="rect">
            <a:avLst/>
          </a:prstGeom>
        </p:spPr>
      </p:pic>
      <p:cxnSp>
        <p:nvCxnSpPr>
          <p:cNvPr id="5" name="Straight Connector 4">
            <a:extLst>
              <a:ext uri="{FF2B5EF4-FFF2-40B4-BE49-F238E27FC236}">
                <a16:creationId xmlns:a16="http://schemas.microsoft.com/office/drawing/2014/main" id="{F829ABFB-9A1A-2642-A634-86CA7EFBEA7D}"/>
              </a:ext>
            </a:extLst>
          </p:cNvPr>
          <p:cNvCxnSpPr>
            <a:cxnSpLocks/>
          </p:cNvCxnSpPr>
          <p:nvPr userDrawn="1"/>
        </p:nvCxnSpPr>
        <p:spPr>
          <a:xfrm>
            <a:off x="10888137" y="6269376"/>
            <a:ext cx="353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D966D13-398F-1B43-BB91-02B9AE4721F8}"/>
              </a:ext>
            </a:extLst>
          </p:cNvPr>
          <p:cNvSpPr txBox="1"/>
          <p:nvPr userDrawn="1"/>
        </p:nvSpPr>
        <p:spPr>
          <a:xfrm>
            <a:off x="11395822" y="6176963"/>
            <a:ext cx="130181" cy="153888"/>
          </a:xfrm>
          <a:prstGeom prst="rect">
            <a:avLst/>
          </a:prstGeom>
          <a:noFill/>
        </p:spPr>
        <p:txBody>
          <a:bodyPr wrap="none" lIns="0" tIns="0" rIns="0" bIns="0" rtlCol="0">
            <a:spAutoFit/>
          </a:bodyPr>
          <a:lstStyle/>
          <a:p>
            <a:pPr algn="r"/>
            <a:fld id="{2312E2A4-42B5-40D8-AA87-248D1D96FAB3}" type="slidenum">
              <a:rPr lang="en-US" sz="1000" smtClean="0">
                <a:solidFill>
                  <a:schemeClr val="bg1"/>
                </a:solidFill>
                <a:latin typeface="Franklin Gothic Book"/>
                <a:cs typeface="Franklin Gothic Book"/>
              </a:rPr>
              <a:pPr algn="r"/>
              <a:t>‹#›</a:t>
            </a:fld>
            <a:endParaRPr lang="en-US" sz="1800" dirty="0">
              <a:solidFill>
                <a:schemeClr val="bg1"/>
              </a:solidFill>
              <a:latin typeface="Franklin Gothic Book"/>
              <a:cs typeface="Franklin Gothic Book"/>
            </a:endParaRPr>
          </a:p>
        </p:txBody>
      </p:sp>
      <p:sp>
        <p:nvSpPr>
          <p:cNvPr id="7" name="TextBox 6">
            <a:extLst>
              <a:ext uri="{FF2B5EF4-FFF2-40B4-BE49-F238E27FC236}">
                <a16:creationId xmlns:a16="http://schemas.microsoft.com/office/drawing/2014/main" id="{B73FECAF-B7C4-A048-A9A5-B1C3AFA054ED}"/>
              </a:ext>
            </a:extLst>
          </p:cNvPr>
          <p:cNvSpPr txBox="1"/>
          <p:nvPr userDrawn="1"/>
        </p:nvSpPr>
        <p:spPr>
          <a:xfrm>
            <a:off x="9421260" y="6365346"/>
            <a:ext cx="2104743" cy="115416"/>
          </a:xfrm>
          <a:prstGeom prst="rect">
            <a:avLst/>
          </a:prstGeom>
          <a:noFill/>
        </p:spPr>
        <p:txBody>
          <a:bodyPr wrap="none" lIns="0" tIns="0" rIns="0" bIns="0" rtlCol="0">
            <a:spAutoFit/>
          </a:bodyPr>
          <a:lstStyle/>
          <a:p>
            <a:pPr algn="r"/>
            <a:r>
              <a:rPr lang="en-US" sz="750" b="0" i="0" u="none" strike="noStrike" kern="1200" baseline="0" dirty="0">
                <a:solidFill>
                  <a:schemeClr val="bg2"/>
                </a:solidFill>
                <a:latin typeface="Franklin Gothic Book" panose="020B0503020102020204" pitchFamily="34" charset="0"/>
                <a:ea typeface="+mn-ea"/>
                <a:cs typeface="+mn-cs"/>
              </a:rPr>
              <a:t>© 2020 The Joint Commission. All Rights Reserved.</a:t>
            </a:r>
            <a:endParaRPr lang="en-US" sz="750" dirty="0">
              <a:solidFill>
                <a:schemeClr val="bg2"/>
              </a:solidFill>
              <a:latin typeface="Franklin Gothic Book" panose="020B0503020102020204" pitchFamily="34" charset="0"/>
            </a:endParaRPr>
          </a:p>
        </p:txBody>
      </p:sp>
    </p:spTree>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line Breaker White">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CCF717-9511-4324-B552-9D99BCE09028}"/>
              </a:ext>
            </a:extLst>
          </p:cNvPr>
          <p:cNvSpPr>
            <a:spLocks noGrp="1"/>
          </p:cNvSpPr>
          <p:nvPr>
            <p:ph type="body" sz="quarter" idx="11" hasCustomPrompt="1"/>
          </p:nvPr>
        </p:nvSpPr>
        <p:spPr>
          <a:xfrm>
            <a:off x="758952" y="1042416"/>
            <a:ext cx="10671048" cy="5166360"/>
          </a:xfrm>
          <a:prstGeom prst="rect">
            <a:avLst/>
          </a:prstGeom>
        </p:spPr>
        <p:txBody>
          <a:bodyPr lIns="0" anchor="ctr">
            <a:noAutofit/>
          </a:bodyPr>
          <a:lstStyle>
            <a:lvl1pPr algn="l" defTabSz="914400" rtl="0" eaLnBrk="1" latinLnBrk="0" hangingPunct="1">
              <a:lnSpc>
                <a:spcPct val="80000"/>
              </a:lnSpc>
              <a:spcBef>
                <a:spcPct val="0"/>
              </a:spcBef>
              <a:spcAft>
                <a:spcPts val="0"/>
              </a:spcAft>
              <a:buNone/>
              <a:defRPr lang="en-US" sz="8200" b="0" kern="1200" dirty="0" smtClean="0">
                <a:solidFill>
                  <a:schemeClr val="tx2"/>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a:t>Headline Breaker</a:t>
            </a:r>
          </a:p>
        </p:txBody>
      </p:sp>
      <p:pic>
        <p:nvPicPr>
          <p:cNvPr id="4" name="Picture 3">
            <a:extLst>
              <a:ext uri="{FF2B5EF4-FFF2-40B4-BE49-F238E27FC236}">
                <a16:creationId xmlns:a16="http://schemas.microsoft.com/office/drawing/2014/main" id="{EB76F9B4-0EF9-E54B-A876-AEE4F088521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304418" y="487967"/>
            <a:ext cx="2091691" cy="359088"/>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400748" y="1295397"/>
            <a:ext cx="11226808" cy="1638150"/>
          </a:xfrm>
        </p:spPr>
        <p:txBody>
          <a:bodyPr anchor="ctr" anchorCtr="0">
            <a:noAutofit/>
          </a:bodyPr>
          <a:lstStyle>
            <a:lvl1pPr marL="0" indent="0">
              <a:spcBef>
                <a:spcPts val="0"/>
              </a:spcBef>
              <a:spcAft>
                <a:spcPts val="0"/>
              </a:spcAft>
              <a:buNone/>
              <a:defRPr lang="en-US" sz="4000" b="1" kern="1200" dirty="0" smtClean="0">
                <a:solidFill>
                  <a:schemeClr val="tx2"/>
                </a:solidFill>
                <a:latin typeface="Arial" panose="020B0604020202020204" pitchFamily="34" charset="0"/>
                <a:ea typeface="+mj-ea"/>
                <a:cs typeface="Arial" panose="020B0604020202020204" pitchFamily="34" charset="0"/>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a:t>Section Header</a:t>
            </a:r>
          </a:p>
        </p:txBody>
      </p:sp>
      <p:sp>
        <p:nvSpPr>
          <p:cNvPr id="9" name="Text Placeholder 7"/>
          <p:cNvSpPr>
            <a:spLocks noGrp="1"/>
          </p:cNvSpPr>
          <p:nvPr>
            <p:ph type="body" sz="quarter" idx="12" hasCustomPrompt="1"/>
          </p:nvPr>
        </p:nvSpPr>
        <p:spPr>
          <a:xfrm>
            <a:off x="400748" y="2967415"/>
            <a:ext cx="11226808" cy="1299783"/>
          </a:xfrm>
        </p:spPr>
        <p:txBody>
          <a:bodyPr/>
          <a:lstStyle>
            <a:lvl1pPr marL="0" indent="0">
              <a:spcBef>
                <a:spcPts val="0"/>
              </a:spcBef>
              <a:buNone/>
              <a:defRPr sz="3200" b="1">
                <a:solidFill>
                  <a:schemeClr val="accent3"/>
                </a:solidFill>
                <a:latin typeface="Arial" panose="020B0604020202020204" pitchFamily="34" charset="0"/>
                <a:cs typeface="Arial" panose="020B0604020202020204" pitchFamily="34" charset="0"/>
              </a:defRPr>
            </a:lvl1pPr>
          </a:lstStyle>
          <a:p>
            <a:pPr lvl="0"/>
            <a:r>
              <a:rPr lang="en-US"/>
              <a:t>Optional Subhead</a:t>
            </a:r>
          </a:p>
        </p:txBody>
      </p:sp>
      <p:cxnSp>
        <p:nvCxnSpPr>
          <p:cNvPr id="6" name="Straight Connector 5"/>
          <p:cNvCxnSpPr>
            <a:cxnSpLocks/>
          </p:cNvCxnSpPr>
          <p:nvPr userDrawn="1"/>
        </p:nvCxnSpPr>
        <p:spPr>
          <a:xfrm>
            <a:off x="400754" y="1244596"/>
            <a:ext cx="11326417" cy="19121"/>
          </a:xfrm>
          <a:prstGeom prst="line">
            <a:avLst/>
          </a:prstGeom>
          <a:ln w="38100">
            <a:solidFill>
              <a:srgbClr val="EF512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userDrawn="1"/>
        </p:nvCxnSpPr>
        <p:spPr>
          <a:xfrm>
            <a:off x="389462" y="2954855"/>
            <a:ext cx="11326417" cy="19121"/>
          </a:xfrm>
          <a:prstGeom prst="line">
            <a:avLst/>
          </a:prstGeom>
          <a:ln w="38100">
            <a:solidFill>
              <a:srgbClr val="EF51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871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peak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79516" y="2314163"/>
            <a:ext cx="10515600" cy="691833"/>
          </a:xfrm>
          <a:prstGeom prst="rect">
            <a:avLst/>
          </a:prstGeom>
        </p:spPr>
        <p:txBody>
          <a:bodyPr/>
          <a:lstStyle>
            <a:lvl1pPr algn="l">
              <a:defRPr lang="en-US" sz="4800" smtClean="0">
                <a:solidFill>
                  <a:schemeClr val="tx1"/>
                </a:solidFill>
                <a:effectLst/>
              </a:defRPr>
            </a:lvl1pPr>
          </a:lstStyle>
          <a:p>
            <a:r>
              <a:rPr lang="en-US">
                <a:solidFill>
                  <a:srgbClr val="85235D"/>
                </a:solidFill>
              </a:rPr>
              <a:t>Speaker</a:t>
            </a:r>
            <a:endParaRPr lang="en-US">
              <a:effectLst/>
              <a:latin typeface="Arial Narrow" charset="0"/>
            </a:endParaRPr>
          </a:p>
        </p:txBody>
      </p:sp>
      <p:sp>
        <p:nvSpPr>
          <p:cNvPr id="3" name="Slide Number Placeholder 2"/>
          <p:cNvSpPr>
            <a:spLocks noGrp="1"/>
          </p:cNvSpPr>
          <p:nvPr>
            <p:ph type="sldNum" sz="quarter" idx="10"/>
          </p:nvPr>
        </p:nvSpPr>
        <p:spPr>
          <a:xfrm>
            <a:off x="5979517" y="6540500"/>
            <a:ext cx="226620" cy="234950"/>
          </a:xfrm>
          <a:prstGeom prst="rect">
            <a:avLst/>
          </a:prstGeom>
        </p:spPr>
        <p:txBody>
          <a:bodyPr/>
          <a:lstStyle/>
          <a:p>
            <a:fld id="{86CB4B4D-7CA3-9044-876B-883B54F8677D}" type="slidenum">
              <a:rPr lang="uk-UA" smtClean="0"/>
              <a:t>‹#›</a:t>
            </a:fld>
            <a:endParaRPr lang="uk-UA"/>
          </a:p>
        </p:txBody>
      </p:sp>
      <p:sp>
        <p:nvSpPr>
          <p:cNvPr id="5" name="Shape 93"/>
          <p:cNvSpPr>
            <a:spLocks noGrp="1"/>
          </p:cNvSpPr>
          <p:nvPr>
            <p:ph type="pic" sz="quarter" idx="13"/>
          </p:nvPr>
        </p:nvSpPr>
        <p:spPr>
          <a:xfrm>
            <a:off x="2458030" y="1720850"/>
            <a:ext cx="3081283" cy="3722189"/>
          </a:xfrm>
          <a:prstGeom prst="rect">
            <a:avLst/>
          </a:prstGeom>
        </p:spPr>
        <p:txBody>
          <a:bodyPr lIns="91439" tIns="45719" rIns="91439" bIns="45719" anchor="t">
            <a:noAutofit/>
          </a:bodyPr>
          <a:lstStyle/>
          <a:p>
            <a:endParaRPr dirty="0"/>
          </a:p>
        </p:txBody>
      </p:sp>
      <p:sp>
        <p:nvSpPr>
          <p:cNvPr id="8" name="Shape 120"/>
          <p:cNvSpPr>
            <a:spLocks noGrp="1"/>
          </p:cNvSpPr>
          <p:nvPr>
            <p:ph type="body" sz="quarter" idx="14" hasCustomPrompt="1"/>
          </p:nvPr>
        </p:nvSpPr>
        <p:spPr>
          <a:xfrm>
            <a:off x="5979516" y="3359695"/>
            <a:ext cx="9810750" cy="444500"/>
          </a:xfrm>
          <a:prstGeom prst="rect">
            <a:avLst/>
          </a:prstGeom>
        </p:spPr>
        <p:txBody>
          <a:bodyPr/>
          <a:lstStyle>
            <a:lvl1pPr marL="0" indent="0" algn="l">
              <a:buFontTx/>
              <a:buNone/>
              <a:defRPr b="0" baseline="0">
                <a:solidFill>
                  <a:schemeClr val="bg2"/>
                </a:solidFill>
                <a:latin typeface="+mn-lt"/>
              </a:defRPr>
            </a:lvl1pPr>
          </a:lstStyle>
          <a:p>
            <a:pPr lvl="0"/>
            <a:r>
              <a:rPr lang="en-US"/>
              <a:t>Speaker company, title, etc.</a:t>
            </a:r>
          </a:p>
          <a:p>
            <a:pPr lvl="0"/>
            <a:endParaRPr lang="en-US"/>
          </a:p>
        </p:txBody>
      </p:sp>
    </p:spTree>
    <p:custDataLst>
      <p:tags r:id="rId1"/>
    </p:custDataLst>
    <p:extLst>
      <p:ext uri="{BB962C8B-B14F-4D97-AF65-F5344CB8AC3E}">
        <p14:creationId xmlns:p14="http://schemas.microsoft.com/office/powerpoint/2010/main" val="361862017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13338" y="1371600"/>
            <a:ext cx="10727104" cy="4846320"/>
          </a:xfrm>
        </p:spPr>
        <p:txBody>
          <a:bodyPr/>
          <a:lstStyle>
            <a:lvl1pPr marL="342900" indent="-342900">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267264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ontent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797"/>
            <a:ext cx="12238072" cy="6877797"/>
          </a:xfrm>
          <a:prstGeom prst="rect">
            <a:avLst/>
          </a:prstGeom>
        </p:spPr>
      </p:pic>
      <p:sp>
        <p:nvSpPr>
          <p:cNvPr id="51" name="Shape 51"/>
          <p:cNvSpPr>
            <a:spLocks noGrp="1"/>
          </p:cNvSpPr>
          <p:nvPr>
            <p:ph type="sldNum" sz="quarter" idx="2"/>
          </p:nvPr>
        </p:nvSpPr>
        <p:spPr>
          <a:xfrm>
            <a:off x="5979516" y="6540500"/>
            <a:ext cx="226620" cy="234950"/>
          </a:xfrm>
          <a:prstGeom prst="rect">
            <a:avLst/>
          </a:prstGeom>
        </p:spPr>
        <p:txBody>
          <a:bodyPr/>
          <a:lstStyle/>
          <a:p>
            <a:fld id="{86CB4B4D-7CA3-9044-876B-883B54F8677D}" type="slidenum">
              <a:t>‹#›</a:t>
            </a:fld>
            <a:endParaRPr dirty="0"/>
          </a:p>
        </p:txBody>
      </p:sp>
      <p:sp>
        <p:nvSpPr>
          <p:cNvPr id="6" name="Title 1"/>
          <p:cNvSpPr>
            <a:spLocks noGrp="1"/>
          </p:cNvSpPr>
          <p:nvPr>
            <p:ph type="title" hasCustomPrompt="1"/>
          </p:nvPr>
        </p:nvSpPr>
        <p:spPr>
          <a:xfrm>
            <a:off x="531813" y="485397"/>
            <a:ext cx="10515600" cy="973614"/>
          </a:xfrm>
          <a:prstGeom prst="rect">
            <a:avLst/>
          </a:prstGeom>
        </p:spPr>
        <p:txBody>
          <a:bodyPr/>
          <a:lstStyle>
            <a:lvl1pPr algn="l">
              <a:defRPr b="0" i="0">
                <a:solidFill>
                  <a:schemeClr val="bg1"/>
                </a:solidFill>
                <a:latin typeface="Helvetica Neue Medium" charset="0"/>
                <a:ea typeface="Helvetica Neue Medium" charset="0"/>
                <a:cs typeface="Helvetica Neue Medium" charset="0"/>
              </a:defRPr>
            </a:lvl1pPr>
          </a:lstStyle>
          <a:p>
            <a:r>
              <a:rPr lang="en-US"/>
              <a:t>Title</a:t>
            </a:r>
          </a:p>
        </p:txBody>
      </p:sp>
      <p:sp>
        <p:nvSpPr>
          <p:cNvPr id="8" name="Shape 120"/>
          <p:cNvSpPr>
            <a:spLocks noGrp="1"/>
          </p:cNvSpPr>
          <p:nvPr>
            <p:ph type="body" sz="quarter" idx="13" hasCustomPrompt="1"/>
          </p:nvPr>
        </p:nvSpPr>
        <p:spPr>
          <a:xfrm>
            <a:off x="584200" y="2321560"/>
            <a:ext cx="9810750" cy="444500"/>
          </a:xfrm>
          <a:prstGeom prst="rect">
            <a:avLst/>
          </a:prstGeom>
        </p:spPr>
        <p:txBody>
          <a:bodyPr/>
          <a:lstStyle>
            <a:lvl1pPr marL="0" indent="0" algn="l">
              <a:buFontTx/>
              <a:buNone/>
              <a:defRPr b="0">
                <a:solidFill>
                  <a:schemeClr val="bg2"/>
                </a:solidFill>
                <a:latin typeface="+mn-lt"/>
              </a:defRPr>
            </a:lvl1pPr>
          </a:lstStyle>
          <a:p>
            <a:pPr lvl="0"/>
            <a:r>
              <a:rPr lang="en-US"/>
              <a:t>Content</a:t>
            </a:r>
          </a:p>
          <a:p>
            <a:pPr lvl="0"/>
            <a:endParaRPr lang="en-US"/>
          </a:p>
          <a:p>
            <a:pPr lvl="0"/>
            <a:endParaRPr lang="en-US"/>
          </a:p>
        </p:txBody>
      </p:sp>
    </p:spTree>
    <p:extLst>
      <p:ext uri="{BB962C8B-B14F-4D97-AF65-F5344CB8AC3E}">
        <p14:creationId xmlns:p14="http://schemas.microsoft.com/office/powerpoint/2010/main" val="355237871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JC 2018 _ Content 1">
    <p:spTree>
      <p:nvGrpSpPr>
        <p:cNvPr id="1" name=""/>
        <p:cNvGrpSpPr/>
        <p:nvPr/>
      </p:nvGrpSpPr>
      <p:grpSpPr>
        <a:xfrm>
          <a:off x="0" y="0"/>
          <a:ext cx="0" cy="0"/>
          <a:chOff x="0" y="0"/>
          <a:chExt cx="0" cy="0"/>
        </a:xfrm>
      </p:grpSpPr>
      <p:sp>
        <p:nvSpPr>
          <p:cNvPr id="2" name="Title 1"/>
          <p:cNvSpPr>
            <a:spLocks noGrp="1"/>
          </p:cNvSpPr>
          <p:nvPr>
            <p:ph type="title"/>
          </p:nvPr>
        </p:nvSpPr>
        <p:spPr>
          <a:xfrm>
            <a:off x="400754" y="166519"/>
            <a:ext cx="11271958" cy="1035749"/>
          </a:xfrm>
        </p:spPr>
        <p:txBody>
          <a:bodyPr/>
          <a:lstStyle>
            <a:lvl1pPr>
              <a:lnSpc>
                <a:spcPct val="100000"/>
              </a:lnSpc>
              <a:defRPr sz="3600" b="1">
                <a:solidFill>
                  <a:srgbClr val="1F336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idx="1"/>
          </p:nvPr>
        </p:nvSpPr>
        <p:spPr>
          <a:xfrm>
            <a:off x="400755" y="1387326"/>
            <a:ext cx="11275094" cy="4767941"/>
          </a:xfrm>
          <a:prstGeom prst="rect">
            <a:avLst/>
          </a:prstGeom>
        </p:spPr>
        <p:txBody>
          <a:bodyPr vert="horz" lIns="9144" tIns="0" rIns="0" bIns="0" rtlCol="0">
            <a:noAutofit/>
          </a:bodyPr>
          <a:lstStyle>
            <a:lvl1pPr marL="347663" indent="-347663">
              <a:spcAft>
                <a:spcPts val="1200"/>
              </a:spcAft>
              <a:buClr>
                <a:srgbClr val="EF5125"/>
              </a:buClr>
              <a:buFont typeface="Arial" panose="020B0604020202020204" pitchFamily="34" charset="0"/>
              <a:buChar char="–"/>
              <a:defRPr/>
            </a:lvl1pPr>
            <a:lvl2pPr marL="685800" indent="-285750">
              <a:spcAft>
                <a:spcPts val="1200"/>
              </a:spcAft>
              <a:buClr>
                <a:srgbClr val="248FA0"/>
              </a:buClr>
              <a:buFont typeface="Arial" panose="020B0604020202020204" pitchFamily="34" charset="0"/>
              <a:buChar char="–"/>
              <a:defRPr/>
            </a:lvl2pPr>
            <a:lvl3pPr marL="914400" indent="-169863">
              <a:spcAft>
                <a:spcPts val="1200"/>
              </a:spcAft>
              <a:buFont typeface="Arial" panose="020B0604020202020204" pitchFamily="34" charset="0"/>
              <a:buChar char="–"/>
              <a:defRPr/>
            </a:lvl3pPr>
            <a:lvl4pPr marL="1201738" indent="-227013" algn="l">
              <a:spcAft>
                <a:spcPts val="1200"/>
              </a:spcAft>
              <a:buClr>
                <a:srgbClr val="248FA0"/>
              </a:buClr>
              <a:buFont typeface="Arial" panose="020B0604020202020204" pitchFamily="34" charset="0"/>
              <a:buChar char="–"/>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2698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JC 2018 _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373F-1D0E-40FD-8B75-5B16ED31C807}"/>
              </a:ext>
            </a:extLst>
          </p:cNvPr>
          <p:cNvSpPr>
            <a:spLocks noGrp="1"/>
          </p:cNvSpPr>
          <p:nvPr>
            <p:ph type="title"/>
          </p:nvPr>
        </p:nvSpPr>
        <p:spPr>
          <a:xfrm>
            <a:off x="400754" y="166515"/>
            <a:ext cx="11260670" cy="1035753"/>
          </a:xfrm>
        </p:spPr>
        <p:txBody>
          <a:bodyPr/>
          <a:lstStyle>
            <a:lvl1pPr>
              <a:lnSpc>
                <a:spcPct val="100000"/>
              </a:lnSpc>
              <a:defRPr sz="3600" b="1">
                <a:solidFill>
                  <a:srgbClr val="1F336B"/>
                </a:solidFill>
              </a:defRPr>
            </a:lvl1pPr>
          </a:lstStyle>
          <a:p>
            <a:r>
              <a:rPr lang="en-US"/>
              <a:t>Click to edit Master title style</a:t>
            </a:r>
          </a:p>
        </p:txBody>
      </p:sp>
    </p:spTree>
    <p:extLst>
      <p:ext uri="{BB962C8B-B14F-4D97-AF65-F5344CB8AC3E}">
        <p14:creationId xmlns:p14="http://schemas.microsoft.com/office/powerpoint/2010/main" val="273831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87F80B61-FF57-41E0-A9A2-CB910A4F9104}" type="datetime1">
              <a:rPr lang="en-US" smtClean="0"/>
              <a:t>5/4/2021</a:t>
            </a:fld>
            <a:endParaRPr lang="en-US" dirty="0"/>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r>
              <a:rPr lang="en-US" dirty="0"/>
              <a:t>Standards and EP Production for CMS - LS/EC - K-Tags</a:t>
            </a: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3AA6D819-1B3C-4C05-A2B7-027A29021038}" type="slidenum">
              <a:rPr lang="en-US" smtClean="0"/>
              <a:t>‹#›</a:t>
            </a:fld>
            <a:endParaRPr lang="en-US" dirty="0"/>
          </a:p>
        </p:txBody>
      </p:sp>
    </p:spTree>
    <p:extLst>
      <p:ext uri="{BB962C8B-B14F-4D97-AF65-F5344CB8AC3E}">
        <p14:creationId xmlns:p14="http://schemas.microsoft.com/office/powerpoint/2010/main" val="43528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 Title -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762000" y="467501"/>
            <a:ext cx="8156448" cy="641632"/>
          </a:xfrm>
          <a:prstGeom prst="rect">
            <a:avLst/>
          </a:prstGeom>
        </p:spPr>
        <p:txBody>
          <a:bodyPr lIns="0">
            <a:noAutofit/>
          </a:bodyPr>
          <a:lstStyle>
            <a:lvl1pPr marL="0" indent="0">
              <a:spcAft>
                <a:spcPts val="0"/>
              </a:spcAft>
              <a:buNone/>
              <a:defRPr lang="en-US" sz="4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a:t>Section Header</a:t>
            </a:r>
          </a:p>
        </p:txBody>
      </p:sp>
      <p:sp>
        <p:nvSpPr>
          <p:cNvPr id="11" name="Text Placeholder 10">
            <a:extLst>
              <a:ext uri="{FF2B5EF4-FFF2-40B4-BE49-F238E27FC236}">
                <a16:creationId xmlns:a16="http://schemas.microsoft.com/office/drawing/2014/main" id="{3EE47290-A8D0-394E-88D8-0DBA1620A159}"/>
              </a:ext>
            </a:extLst>
          </p:cNvPr>
          <p:cNvSpPr>
            <a:spLocks noGrp="1"/>
          </p:cNvSpPr>
          <p:nvPr>
            <p:ph type="body" sz="quarter" idx="13"/>
          </p:nvPr>
        </p:nvSpPr>
        <p:spPr>
          <a:xfrm>
            <a:off x="762000" y="1295222"/>
            <a:ext cx="10938988" cy="4973497"/>
          </a:xfrm>
          <a:prstGeom prst="rect">
            <a:avLst/>
          </a:prstGeom>
        </p:spPr>
        <p:txBody>
          <a:bodyPr/>
          <a:lstStyle>
            <a:lvl1pPr marL="288925" indent="-288925">
              <a:spcAft>
                <a:spcPts val="800"/>
              </a:spcAft>
              <a:tabLst/>
              <a:defRPr sz="3200">
                <a:latin typeface="Arial" panose="020B0604020202020204" pitchFamily="34" charset="0"/>
                <a:cs typeface="Arial" panose="020B0604020202020204" pitchFamily="34" charset="0"/>
              </a:defRPr>
            </a:lvl1pPr>
            <a:lvl2pPr marL="630238" indent="-280988">
              <a:tabLst/>
              <a:defRPr sz="3200">
                <a:latin typeface="Arial" panose="020B0604020202020204" pitchFamily="34" charset="0"/>
                <a:cs typeface="Arial" panose="020B0604020202020204" pitchFamily="34" charset="0"/>
              </a:defRPr>
            </a:lvl2pPr>
            <a:lvl3pPr marL="919163" indent="-228600">
              <a:tabLst/>
              <a:defRPr sz="3200">
                <a:latin typeface="Arial" panose="020B0604020202020204" pitchFamily="34" charset="0"/>
                <a:cs typeface="Arial" panose="020B0604020202020204" pitchFamily="34" charset="0"/>
              </a:defRPr>
            </a:lvl3pPr>
            <a:lvl4pPr marL="1262063" indent="-288925">
              <a:tabLst/>
              <a:defRPr sz="3200">
                <a:latin typeface="Arial" panose="020B0604020202020204" pitchFamily="34" charset="0"/>
                <a:cs typeface="Arial" panose="020B0604020202020204" pitchFamily="34" charset="0"/>
              </a:defRPr>
            </a:lvl4pPr>
            <a:lvl5pPr marL="1489075" indent="-227013">
              <a:tabLst/>
              <a:defRPr sz="3200">
                <a:latin typeface="Arial" panose="020B0604020202020204" pitchFamily="34" charset="0"/>
                <a:cs typeface="Arial" panose="020B0604020202020204" pitchFamily="34" charset="0"/>
              </a:defRPr>
            </a:lvl5pPr>
            <a:lvl6pPr marL="1771650" indent="-282575">
              <a:tabLst/>
              <a:defRPr>
                <a:latin typeface="Arial" panose="020B0604020202020204" pitchFamily="34" charset="0"/>
                <a:cs typeface="Arial" panose="020B0604020202020204" pitchFamily="34" charset="0"/>
              </a:defRPr>
            </a:lvl6pPr>
            <a:lvl7pPr marL="2120900" indent="-288925">
              <a:tabLst/>
              <a:defRPr>
                <a:latin typeface="Arial" panose="020B0604020202020204" pitchFamily="34" charset="0"/>
                <a:cs typeface="Arial" panose="020B0604020202020204" pitchFamily="34" charset="0"/>
              </a:defRPr>
            </a:lvl7pPr>
            <a:lvl8pPr marL="2401888" indent="-280988">
              <a:tabLst/>
              <a:defRPr>
                <a:latin typeface="Arial" panose="020B0604020202020204" pitchFamily="34" charset="0"/>
                <a:cs typeface="Arial" panose="020B0604020202020204" pitchFamily="34" charset="0"/>
              </a:defRPr>
            </a:lvl8pPr>
            <a:lvl9pPr marL="2690813" indent="-227013">
              <a:buClr>
                <a:schemeClr val="accent3"/>
              </a:buClr>
              <a:buFont typeface="System Font Regular"/>
              <a:buChar char="−"/>
              <a:tabLst/>
              <a:defRPr sz="3200">
                <a:latin typeface="Arial" panose="020B0604020202020204" pitchFamily="34" charset="0"/>
                <a:cs typeface="Arial" panose="020B0604020202020204" pitchFamily="34" charset="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 level</a:t>
            </a:r>
          </a:p>
          <a:p>
            <a:pPr lvl="6"/>
            <a:r>
              <a:rPr lang="en-US"/>
              <a:t>Seventh level</a:t>
            </a:r>
          </a:p>
          <a:p>
            <a:pPr lvl="7"/>
            <a:r>
              <a:rPr lang="en-US"/>
              <a:t>Eighth level</a:t>
            </a:r>
          </a:p>
          <a:p>
            <a:pPr lvl="8"/>
            <a:r>
              <a:rPr lang="en-US"/>
              <a:t>Ninth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Section Header 1">
    <p:spTree>
      <p:nvGrpSpPr>
        <p:cNvPr id="1" name=""/>
        <p:cNvGrpSpPr/>
        <p:nvPr/>
      </p:nvGrpSpPr>
      <p:grpSpPr>
        <a:xfrm>
          <a:off x="0" y="0"/>
          <a:ext cx="0" cy="0"/>
          <a:chOff x="0" y="0"/>
          <a:chExt cx="0" cy="0"/>
        </a:xfrm>
      </p:grpSpPr>
      <p:sp>
        <p:nvSpPr>
          <p:cNvPr id="41" name="Shape 41"/>
          <p:cNvSpPr>
            <a:spLocks noGrp="1"/>
          </p:cNvSpPr>
          <p:nvPr>
            <p:ph type="sldNum" sz="quarter" idx="2"/>
          </p:nvPr>
        </p:nvSpPr>
        <p:spPr>
          <a:xfrm>
            <a:off x="5979517" y="6540500"/>
            <a:ext cx="226620" cy="234950"/>
          </a:xfrm>
          <a:prstGeom prst="rect">
            <a:avLst/>
          </a:prstGeom>
        </p:spPr>
        <p:txBody>
          <a:bodyPr/>
          <a:lstStyle/>
          <a:p>
            <a:fld id="{86CB4B4D-7CA3-9044-876B-883B54F8677D}" type="slidenum">
              <a:t>‹#›</a:t>
            </a:fld>
            <a:endParaRPr dirty="0"/>
          </a:p>
        </p:txBody>
      </p:sp>
      <p:sp>
        <p:nvSpPr>
          <p:cNvPr id="4" name="Title 1"/>
          <p:cNvSpPr>
            <a:spLocks noGrp="1"/>
          </p:cNvSpPr>
          <p:nvPr>
            <p:ph type="title" hasCustomPrompt="1"/>
          </p:nvPr>
        </p:nvSpPr>
        <p:spPr>
          <a:xfrm>
            <a:off x="5729455" y="2104007"/>
            <a:ext cx="5628356" cy="2332489"/>
          </a:xfrm>
          <a:prstGeom prst="rect">
            <a:avLst/>
          </a:prstGeom>
        </p:spPr>
        <p:txBody>
          <a:bodyPr/>
          <a:lstStyle>
            <a:lvl1pPr algn="l">
              <a:defRPr b="0" i="0">
                <a:solidFill>
                  <a:schemeClr val="tx1"/>
                </a:solidFill>
                <a:latin typeface="Helvetica Neue Medium" charset="0"/>
                <a:ea typeface="Helvetica Neue Medium" charset="0"/>
                <a:cs typeface="Helvetica Neue Medium" charset="0"/>
              </a:defRPr>
            </a:lvl1pPr>
          </a:lstStyle>
          <a:p>
            <a:r>
              <a:rPr lang="en-US"/>
              <a:t>Section Header</a:t>
            </a:r>
          </a:p>
        </p:txBody>
      </p:sp>
    </p:spTree>
    <p:custDataLst>
      <p:tags r:id="rId1"/>
    </p:custDataLst>
    <p:extLst>
      <p:ext uri="{BB962C8B-B14F-4D97-AF65-F5344CB8AC3E}">
        <p14:creationId xmlns:p14="http://schemas.microsoft.com/office/powerpoint/2010/main" val="86300019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0754" y="166519"/>
            <a:ext cx="11271958" cy="1035749"/>
          </a:xfrm>
        </p:spPr>
        <p:txBody>
          <a:bodyPr/>
          <a:lstStyle>
            <a:lvl1pPr>
              <a:lnSpc>
                <a:spcPct val="100000"/>
              </a:lnSpc>
              <a:defRPr sz="3200" b="1">
                <a:solidFill>
                  <a:srgbClr val="1F336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idx="1"/>
          </p:nvPr>
        </p:nvSpPr>
        <p:spPr>
          <a:xfrm>
            <a:off x="400755" y="1387326"/>
            <a:ext cx="11275094" cy="4767941"/>
          </a:xfrm>
          <a:prstGeom prst="rect">
            <a:avLst/>
          </a:prstGeom>
        </p:spPr>
        <p:txBody>
          <a:bodyPr vert="horz" lIns="9144" tIns="0" rIns="0" bIns="0" rtlCol="0">
            <a:noAutofit/>
          </a:bodyPr>
          <a:lstStyle>
            <a:lvl1pPr marL="347663" indent="-347663">
              <a:spcAft>
                <a:spcPts val="1200"/>
              </a:spcAft>
              <a:buClr>
                <a:srgbClr val="EF5125"/>
              </a:buClr>
              <a:buFont typeface="Arial" panose="020B0604020202020204" pitchFamily="34" charset="0"/>
              <a:buChar char="–"/>
              <a:defRPr/>
            </a:lvl1pPr>
            <a:lvl2pPr marL="685800" indent="-285750">
              <a:spcAft>
                <a:spcPts val="1200"/>
              </a:spcAft>
              <a:buClr>
                <a:srgbClr val="248FA0"/>
              </a:buClr>
              <a:buFont typeface="Arial" panose="020B0604020202020204" pitchFamily="34" charset="0"/>
              <a:buChar char="–"/>
              <a:defRPr/>
            </a:lvl2pPr>
            <a:lvl3pPr marL="914400" indent="-169863">
              <a:spcAft>
                <a:spcPts val="1200"/>
              </a:spcAft>
              <a:buFont typeface="Arial" panose="020B0604020202020204" pitchFamily="34" charset="0"/>
              <a:buChar char="–"/>
              <a:defRPr/>
            </a:lvl3pPr>
            <a:lvl4pPr marL="1201738" indent="-227013" algn="l">
              <a:spcAft>
                <a:spcPts val="1200"/>
              </a:spcAft>
              <a:buClr>
                <a:srgbClr val="248FA0"/>
              </a:buClr>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737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ext - Title - All">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762000" y="467501"/>
            <a:ext cx="10674096" cy="652639"/>
          </a:xfrm>
          <a:prstGeom prst="rect">
            <a:avLst/>
          </a:prstGeom>
        </p:spPr>
        <p:txBody>
          <a:bodyPr>
            <a:noAutofit/>
          </a:bodyPr>
          <a:lstStyle>
            <a:lvl1pPr marL="0" indent="0">
              <a:spcAft>
                <a:spcPts val="0"/>
              </a:spcAft>
              <a:buNone/>
              <a:defRPr lang="en-US" sz="32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a:t>Section Header</a:t>
            </a:r>
          </a:p>
        </p:txBody>
      </p:sp>
      <p:sp>
        <p:nvSpPr>
          <p:cNvPr id="4" name="Content Placeholder 3">
            <a:extLst>
              <a:ext uri="{FF2B5EF4-FFF2-40B4-BE49-F238E27FC236}">
                <a16:creationId xmlns:a16="http://schemas.microsoft.com/office/drawing/2014/main" id="{D9BCD36B-503E-4762-97E9-66AEBD092129}"/>
              </a:ext>
            </a:extLst>
          </p:cNvPr>
          <p:cNvSpPr>
            <a:spLocks noGrp="1"/>
          </p:cNvSpPr>
          <p:nvPr>
            <p:ph sz="quarter" idx="2"/>
          </p:nvPr>
        </p:nvSpPr>
        <p:spPr>
          <a:xfrm>
            <a:off x="762000" y="1333500"/>
            <a:ext cx="10674096" cy="4743450"/>
          </a:xfrm>
        </p:spPr>
        <p:txBody>
          <a:bodyPr/>
          <a:lstStyle>
            <a:lvl1pPr marL="233363" marR="0"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lvl1pPr>
            <a:lvl2pPr marL="577850" marR="0" indent="-288925" algn="l" defTabSz="914400" rtl="0" eaLnBrk="1" fontAlgn="auto" latinLnBrk="0" hangingPunct="1">
              <a:lnSpc>
                <a:spcPct val="100000"/>
              </a:lnSpc>
              <a:spcBef>
                <a:spcPts val="0"/>
              </a:spcBef>
              <a:spcAft>
                <a:spcPts val="500"/>
              </a:spcAft>
              <a:buClr>
                <a:srgbClr val="EF5125"/>
              </a:buClr>
              <a:buSzTx/>
              <a:buFont typeface="System Font Regular"/>
              <a:buChar char="−"/>
              <a:tabLst/>
              <a:defRPr/>
            </a:lvl2pPr>
            <a:lvl3pPr marL="804863" marR="0" indent="-227013"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lvl3pPr>
            <a:lvl4pPr marL="1087438" marR="0" indent="-282575" algn="l" defTabSz="914400" rtl="0" eaLnBrk="1" fontAlgn="auto" latinLnBrk="0" hangingPunct="1">
              <a:lnSpc>
                <a:spcPct val="100000"/>
              </a:lnSpc>
              <a:spcBef>
                <a:spcPts val="0"/>
              </a:spcBef>
              <a:spcAft>
                <a:spcPts val="500"/>
              </a:spcAft>
              <a:buClr>
                <a:srgbClr val="EF5125"/>
              </a:buClr>
              <a:buSzTx/>
              <a:buFont typeface="System Font Regular"/>
              <a:buChar char="−"/>
              <a:tabLst/>
              <a:defRPr/>
            </a:lvl4pPr>
            <a:lvl5pPr marL="1376363" marR="0" indent="-28892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lvl5pPr>
            <a:lvl6pPr marL="1657350" marR="0" indent="-280988" algn="l" defTabSz="914400" rtl="0" eaLnBrk="1" fontAlgn="auto" latinLnBrk="0" hangingPunct="1">
              <a:lnSpc>
                <a:spcPct val="90000"/>
              </a:lnSpc>
              <a:spcBef>
                <a:spcPts val="500"/>
              </a:spcBef>
              <a:spcAft>
                <a:spcPts val="0"/>
              </a:spcAft>
              <a:buClr>
                <a:srgbClr val="EF5125"/>
              </a:buClr>
              <a:buSzTx/>
              <a:buFont typeface="System Font Regular"/>
              <a:buChar char="−"/>
              <a:tabLst/>
              <a:defRPr/>
            </a:lvl6pPr>
            <a:lvl7pPr marL="1946275" marR="0" indent="-228600" algn="l" defTabSz="914400" rtl="0" eaLnBrk="1" fontAlgn="auto" latinLnBrk="0" hangingPunct="1">
              <a:lnSpc>
                <a:spcPct val="90000"/>
              </a:lnSpc>
              <a:spcBef>
                <a:spcPts val="500"/>
              </a:spcBef>
              <a:spcAft>
                <a:spcPts val="0"/>
              </a:spcAft>
              <a:buClr>
                <a:srgbClr val="EF5125"/>
              </a:buClr>
              <a:buSzTx/>
              <a:buFont typeface="System Font Regular"/>
              <a:buChar char="−"/>
              <a:tabLst/>
              <a:defRPr/>
            </a:lvl7pPr>
            <a:lvl8pPr marL="2235200" marR="0" indent="-288925" algn="l" defTabSz="914400" rtl="0" eaLnBrk="1" fontAlgn="auto" latinLnBrk="0" hangingPunct="1">
              <a:lnSpc>
                <a:spcPct val="90000"/>
              </a:lnSpc>
              <a:spcBef>
                <a:spcPts val="500"/>
              </a:spcBef>
              <a:spcAft>
                <a:spcPts val="0"/>
              </a:spcAft>
              <a:buClr>
                <a:srgbClr val="EF5125"/>
              </a:buClr>
              <a:buSzTx/>
              <a:buFont typeface="System Font Regular"/>
              <a:buChar char="−"/>
              <a:tabLst/>
              <a:defRPr/>
            </a:lvl8pPr>
            <a:lvl9pPr marL="36576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9pPr>
          </a:lstStyle>
          <a:p>
            <a:pPr marL="233363" marR="0" lvl="0"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Edit Master text styles</a:t>
            </a:r>
          </a:p>
          <a:p>
            <a:pPr marL="233363" marR="0" lvl="1"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33363" marR="0" lvl="2"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33363" marR="0" lvl="3"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33363" marR="0" lvl="4"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800" b="0" i="0" u="none" strike="noStrike" kern="1200" cap="none" spc="0" normalizeH="0" baseline="0" noProof="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391229405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ext - Title - ALL">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762000" y="467501"/>
            <a:ext cx="8156448" cy="641632"/>
          </a:xfrm>
          <a:prstGeom prst="rect">
            <a:avLst/>
          </a:prstGeom>
        </p:spPr>
        <p:txBody>
          <a:bodyPr lIns="0">
            <a:noAutofit/>
          </a:bodyPr>
          <a:lstStyle>
            <a:lvl1pPr marL="0" indent="0">
              <a:spcAft>
                <a:spcPts val="0"/>
              </a:spcAft>
              <a:buNone/>
              <a:defRPr lang="en-US" sz="4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a:t>Section Header</a:t>
            </a:r>
          </a:p>
        </p:txBody>
      </p:sp>
      <p:sp>
        <p:nvSpPr>
          <p:cNvPr id="4" name="Content Placeholder 3">
            <a:extLst>
              <a:ext uri="{FF2B5EF4-FFF2-40B4-BE49-F238E27FC236}">
                <a16:creationId xmlns:a16="http://schemas.microsoft.com/office/drawing/2014/main" id="{5BD5327D-1920-424D-969B-D67AE4277C92}"/>
              </a:ext>
            </a:extLst>
          </p:cNvPr>
          <p:cNvSpPr>
            <a:spLocks noGrp="1"/>
          </p:cNvSpPr>
          <p:nvPr>
            <p:ph sz="quarter" idx="2"/>
          </p:nvPr>
        </p:nvSpPr>
        <p:spPr>
          <a:xfrm>
            <a:off x="758952" y="1219200"/>
            <a:ext cx="10674096" cy="4743450"/>
          </a:xfrm>
        </p:spPr>
        <p:txBody>
          <a:bodyPr>
            <a:normAutofit/>
          </a:bodyPr>
          <a:lstStyle>
            <a:lvl1pPr marL="285750" marR="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1pPr>
            <a:lvl2pPr marL="461963" marR="0"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2pPr>
            <a:lvl3pPr marL="688975"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3pPr>
            <a:lvl4pPr marL="1033463" marR="0"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4pPr>
            <a:lvl5pPr marL="1201738"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lang="en-US" sz="2800" b="0" i="0" kern="1200" noProof="0" dirty="0">
                <a:solidFill>
                  <a:schemeClr val="tx1"/>
                </a:solidFill>
                <a:latin typeface="Arial" panose="020B0604020202020204" pitchFamily="34" charset="0"/>
                <a:ea typeface="+mn-ea"/>
                <a:cs typeface="Arial" panose="020B0604020202020204" pitchFamily="34" charset="0"/>
              </a:defRPr>
            </a:lvl5pPr>
            <a:lvl6pPr marL="1201738" marR="0"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lvl6pPr>
            <a:lvl7pPr marL="1665288" marR="0"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7pPr>
            <a:lvl8pPr marL="1831975" marR="0"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8pPr>
            <a:lvl9pPr marL="1830388" marR="0"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9pPr>
          </a:lstStyle>
          <a:p>
            <a:pPr marL="285750" marR="0" lvl="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Edit Master text styles</a:t>
            </a:r>
          </a:p>
          <a:p>
            <a:pPr marL="461963" marR="0" lvl="1"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88975" marR="0" lvl="2"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033463" marR="0" lvl="3"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1201738" marR="0" lvl="4"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a:p>
            <a:pPr marL="1201738" marR="0" lvl="5"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Six level</a:t>
            </a:r>
          </a:p>
          <a:p>
            <a:pPr marL="1665288" marR="0" lvl="6"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Seventh level</a:t>
            </a:r>
          </a:p>
          <a:p>
            <a:pPr marL="1831975" marR="0" lvl="7"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Eighth level</a:t>
            </a:r>
          </a:p>
          <a:p>
            <a:pPr marL="1830388" marR="0" lvl="8"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Ninth level</a:t>
            </a:r>
          </a:p>
        </p:txBody>
      </p:sp>
    </p:spTree>
    <p:extLst>
      <p:ext uri="{BB962C8B-B14F-4D97-AF65-F5344CB8AC3E}">
        <p14:creationId xmlns:p14="http://schemas.microsoft.com/office/powerpoint/2010/main" val="726071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WIDE TJC 2019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326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ext - Title - ALL">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0C82079-3E9F-DB4D-803A-47322DBD2CEF}"/>
              </a:ext>
            </a:extLst>
          </p:cNvPr>
          <p:cNvSpPr>
            <a:spLocks noGrp="1"/>
          </p:cNvSpPr>
          <p:nvPr>
            <p:ph type="body" sz="quarter" idx="10" hasCustomPrompt="1"/>
          </p:nvPr>
        </p:nvSpPr>
        <p:spPr>
          <a:xfrm>
            <a:off x="762000" y="467502"/>
            <a:ext cx="10674096" cy="652639"/>
          </a:xfrm>
          <a:prstGeom prst="rect">
            <a:avLst/>
          </a:prstGeom>
        </p:spPr>
        <p:txBody>
          <a:bodyPr lIns="0">
            <a:noAutofit/>
          </a:bodyPr>
          <a:lstStyle>
            <a:lvl1pPr marL="0" indent="0">
              <a:spcAft>
                <a:spcPts val="0"/>
              </a:spcAft>
              <a:buNone/>
              <a:defRPr lang="en-US" sz="4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a:t>Section Header</a:t>
            </a:r>
          </a:p>
        </p:txBody>
      </p:sp>
      <p:sp>
        <p:nvSpPr>
          <p:cNvPr id="6" name="Content Placeholder 3">
            <a:extLst>
              <a:ext uri="{FF2B5EF4-FFF2-40B4-BE49-F238E27FC236}">
                <a16:creationId xmlns:a16="http://schemas.microsoft.com/office/drawing/2014/main" id="{3D13ADDD-0708-4E84-8941-8654E27332BD}"/>
              </a:ext>
            </a:extLst>
          </p:cNvPr>
          <p:cNvSpPr>
            <a:spLocks noGrp="1"/>
          </p:cNvSpPr>
          <p:nvPr>
            <p:ph sz="quarter" idx="2"/>
          </p:nvPr>
        </p:nvSpPr>
        <p:spPr>
          <a:xfrm>
            <a:off x="758952" y="1295400"/>
            <a:ext cx="5242560" cy="4743450"/>
          </a:xfrm>
        </p:spPr>
        <p:txBody>
          <a:bodyPr>
            <a:normAutofit/>
          </a:bodyPr>
          <a:lstStyle>
            <a:lvl1pPr marL="285750" marR="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1pPr>
            <a:lvl2pPr marL="461963" marR="0"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2pPr>
            <a:lvl3pPr marL="688975"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3pPr>
            <a:lvl4pPr marL="1033463" marR="0"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4pPr>
            <a:lvl5pPr marL="1201738"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lang="en-US" sz="2800" b="0" i="0" kern="1200" noProof="0" dirty="0">
                <a:solidFill>
                  <a:schemeClr val="tx1"/>
                </a:solidFill>
                <a:latin typeface="Arial" panose="020B0604020202020204" pitchFamily="34" charset="0"/>
                <a:ea typeface="+mn-ea"/>
                <a:cs typeface="Arial" panose="020B0604020202020204" pitchFamily="34" charset="0"/>
              </a:defRPr>
            </a:lvl5pPr>
            <a:lvl6pPr marL="1201738" marR="0"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lvl6pPr>
            <a:lvl7pPr marL="1665288" marR="0"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7pPr>
            <a:lvl8pPr marL="1831975" marR="0"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8pPr>
            <a:lvl9pPr marL="1830388" marR="0"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9pPr>
          </a:lstStyle>
          <a:p>
            <a:pPr marL="285750" marR="0" lvl="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Edit Master text styles</a:t>
            </a:r>
          </a:p>
          <a:p>
            <a:pPr marL="461963" marR="0" lvl="1"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88975" marR="0" lvl="2"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033463" marR="0" lvl="3"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1201738" marR="0" lvl="4"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a:p>
            <a:pPr marL="1201738" marR="0" lvl="5"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Six level</a:t>
            </a:r>
          </a:p>
          <a:p>
            <a:pPr marL="1665288" marR="0" lvl="6"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Seventh level</a:t>
            </a:r>
          </a:p>
          <a:p>
            <a:pPr marL="1831975" marR="0" lvl="7"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Eighth level</a:t>
            </a:r>
          </a:p>
          <a:p>
            <a:pPr marL="1830388" marR="0" lvl="8"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Ninth level</a:t>
            </a:r>
          </a:p>
        </p:txBody>
      </p:sp>
      <p:sp>
        <p:nvSpPr>
          <p:cNvPr id="7" name="Content Placeholder 3">
            <a:extLst>
              <a:ext uri="{FF2B5EF4-FFF2-40B4-BE49-F238E27FC236}">
                <a16:creationId xmlns:a16="http://schemas.microsoft.com/office/drawing/2014/main" id="{6A24422E-5E4D-4BEC-9805-BC486D630F5F}"/>
              </a:ext>
            </a:extLst>
          </p:cNvPr>
          <p:cNvSpPr>
            <a:spLocks noGrp="1"/>
          </p:cNvSpPr>
          <p:nvPr>
            <p:ph sz="quarter" idx="11"/>
          </p:nvPr>
        </p:nvSpPr>
        <p:spPr>
          <a:xfrm>
            <a:off x="6340602" y="1295400"/>
            <a:ext cx="5242560" cy="4743450"/>
          </a:xfrm>
        </p:spPr>
        <p:txBody>
          <a:bodyPr>
            <a:normAutofit/>
          </a:bodyPr>
          <a:lstStyle>
            <a:lvl1pPr marL="285750" marR="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1pPr>
            <a:lvl2pPr marL="461963" marR="0"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2pPr>
            <a:lvl3pPr marL="688975"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3pPr>
            <a:lvl4pPr marL="1033463" marR="0"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4pPr>
            <a:lvl5pPr marL="1201738"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lang="en-US" sz="2800" b="0" i="0" kern="1200" noProof="0" dirty="0">
                <a:solidFill>
                  <a:schemeClr val="tx1"/>
                </a:solidFill>
                <a:latin typeface="Arial" panose="020B0604020202020204" pitchFamily="34" charset="0"/>
                <a:ea typeface="+mn-ea"/>
                <a:cs typeface="Arial" panose="020B0604020202020204" pitchFamily="34" charset="0"/>
              </a:defRPr>
            </a:lvl5pPr>
            <a:lvl6pPr marL="1201738" marR="0"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lvl6pPr>
            <a:lvl7pPr marL="1665288" marR="0"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7pPr>
            <a:lvl8pPr marL="1831975" marR="0"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8pPr>
            <a:lvl9pPr marL="1830388" marR="0"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9pPr>
          </a:lstStyle>
          <a:p>
            <a:pPr marL="285750" marR="0" lvl="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Edit Master text styles</a:t>
            </a:r>
          </a:p>
          <a:p>
            <a:pPr marL="461963" marR="0" lvl="1"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88975" marR="0" lvl="2"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033463" marR="0" lvl="3"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1201738" marR="0" lvl="4"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a:p>
            <a:pPr marL="1201738" marR="0" lvl="5"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Six level</a:t>
            </a:r>
          </a:p>
          <a:p>
            <a:pPr marL="1665288" marR="0" lvl="6"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Seventh level</a:t>
            </a:r>
          </a:p>
          <a:p>
            <a:pPr marL="1831975" marR="0" lvl="7"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Eighth level</a:t>
            </a:r>
          </a:p>
          <a:p>
            <a:pPr marL="1830388" marR="0" lvl="8"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Ninth level</a:t>
            </a:r>
          </a:p>
        </p:txBody>
      </p:sp>
    </p:spTree>
    <p:extLst>
      <p:ext uri="{BB962C8B-B14F-4D97-AF65-F5344CB8AC3E}">
        <p14:creationId xmlns:p14="http://schemas.microsoft.com/office/powerpoint/2010/main" val="345681811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ext - Title - ALL">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0C82079-3E9F-DB4D-803A-47322DBD2CEF}"/>
              </a:ext>
            </a:extLst>
          </p:cNvPr>
          <p:cNvSpPr>
            <a:spLocks noGrp="1"/>
          </p:cNvSpPr>
          <p:nvPr>
            <p:ph type="body" sz="quarter" idx="10" hasCustomPrompt="1"/>
          </p:nvPr>
        </p:nvSpPr>
        <p:spPr>
          <a:xfrm>
            <a:off x="762000" y="467502"/>
            <a:ext cx="10674096" cy="652639"/>
          </a:xfrm>
          <a:prstGeom prst="rect">
            <a:avLst/>
          </a:prstGeom>
        </p:spPr>
        <p:txBody>
          <a:bodyPr lIns="0">
            <a:noAutofit/>
          </a:bodyPr>
          <a:lstStyle>
            <a:lvl1pPr marL="0" indent="0">
              <a:spcAft>
                <a:spcPts val="0"/>
              </a:spcAft>
              <a:buNone/>
              <a:defRPr lang="en-US" sz="4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a:t>Section Header</a:t>
            </a:r>
          </a:p>
        </p:txBody>
      </p:sp>
      <p:sp>
        <p:nvSpPr>
          <p:cNvPr id="6" name="Content Placeholder 3">
            <a:extLst>
              <a:ext uri="{FF2B5EF4-FFF2-40B4-BE49-F238E27FC236}">
                <a16:creationId xmlns:a16="http://schemas.microsoft.com/office/drawing/2014/main" id="{3D13ADDD-0708-4E84-8941-8654E27332BD}"/>
              </a:ext>
            </a:extLst>
          </p:cNvPr>
          <p:cNvSpPr>
            <a:spLocks noGrp="1"/>
          </p:cNvSpPr>
          <p:nvPr>
            <p:ph sz="quarter" idx="2"/>
          </p:nvPr>
        </p:nvSpPr>
        <p:spPr>
          <a:xfrm>
            <a:off x="758952" y="1295400"/>
            <a:ext cx="5242560" cy="4743450"/>
          </a:xfrm>
        </p:spPr>
        <p:txBody>
          <a:bodyPr>
            <a:normAutofit/>
          </a:bodyPr>
          <a:lstStyle>
            <a:lvl1pPr marL="285750" marR="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1pPr>
            <a:lvl2pPr marL="461963" marR="0"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2pPr>
            <a:lvl3pPr marL="688975"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3pPr>
            <a:lvl4pPr marL="1033463" marR="0"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4pPr>
            <a:lvl5pPr marL="1201738"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lang="en-US" sz="2800" b="0" i="0" kern="1200" noProof="0" dirty="0">
                <a:solidFill>
                  <a:schemeClr val="tx1"/>
                </a:solidFill>
                <a:latin typeface="Arial" panose="020B0604020202020204" pitchFamily="34" charset="0"/>
                <a:ea typeface="+mn-ea"/>
                <a:cs typeface="Arial" panose="020B0604020202020204" pitchFamily="34" charset="0"/>
              </a:defRPr>
            </a:lvl5pPr>
            <a:lvl6pPr marL="1201738" marR="0"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lvl6pPr>
            <a:lvl7pPr marL="1665288" marR="0"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7pPr>
            <a:lvl8pPr marL="1831975" marR="0"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8pPr>
            <a:lvl9pPr marL="1830388" marR="0"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9pPr>
          </a:lstStyle>
          <a:p>
            <a:pPr marL="285750" marR="0" lvl="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Edit Master text styles</a:t>
            </a:r>
          </a:p>
          <a:p>
            <a:pPr marL="461963" marR="0" lvl="1"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88975" marR="0" lvl="2"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033463" marR="0" lvl="3"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1201738" marR="0" lvl="4"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a:p>
            <a:pPr marL="1201738" marR="0" lvl="5"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Six level</a:t>
            </a:r>
          </a:p>
          <a:p>
            <a:pPr marL="1665288" marR="0" lvl="6"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Seventh level</a:t>
            </a:r>
          </a:p>
          <a:p>
            <a:pPr marL="1831975" marR="0" lvl="7"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Eighth level</a:t>
            </a:r>
          </a:p>
          <a:p>
            <a:pPr marL="1830388" marR="0" lvl="8"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Ninth level</a:t>
            </a:r>
          </a:p>
        </p:txBody>
      </p:sp>
      <p:sp>
        <p:nvSpPr>
          <p:cNvPr id="7" name="Content Placeholder 3">
            <a:extLst>
              <a:ext uri="{FF2B5EF4-FFF2-40B4-BE49-F238E27FC236}">
                <a16:creationId xmlns:a16="http://schemas.microsoft.com/office/drawing/2014/main" id="{6A24422E-5E4D-4BEC-9805-BC486D630F5F}"/>
              </a:ext>
            </a:extLst>
          </p:cNvPr>
          <p:cNvSpPr>
            <a:spLocks noGrp="1"/>
          </p:cNvSpPr>
          <p:nvPr>
            <p:ph sz="quarter" idx="11"/>
          </p:nvPr>
        </p:nvSpPr>
        <p:spPr>
          <a:xfrm>
            <a:off x="6340602" y="1295400"/>
            <a:ext cx="5242560" cy="4743450"/>
          </a:xfrm>
        </p:spPr>
        <p:txBody>
          <a:bodyPr>
            <a:normAutofit/>
          </a:bodyPr>
          <a:lstStyle>
            <a:lvl1pPr marL="285750" marR="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1pPr>
            <a:lvl2pPr marL="461963" marR="0"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2pPr>
            <a:lvl3pPr marL="688975"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3pPr>
            <a:lvl4pPr marL="1033463" marR="0"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4pPr>
            <a:lvl5pPr marL="1201738"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lang="en-US" sz="2800" b="0" i="0" kern="1200" noProof="0" dirty="0">
                <a:solidFill>
                  <a:schemeClr val="tx1"/>
                </a:solidFill>
                <a:latin typeface="Arial" panose="020B0604020202020204" pitchFamily="34" charset="0"/>
                <a:ea typeface="+mn-ea"/>
                <a:cs typeface="Arial" panose="020B0604020202020204" pitchFamily="34" charset="0"/>
              </a:defRPr>
            </a:lvl5pPr>
            <a:lvl6pPr marL="1201738" marR="0"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lvl6pPr>
            <a:lvl7pPr marL="1665288" marR="0"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7pPr>
            <a:lvl8pPr marL="1831975" marR="0"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8pPr>
            <a:lvl9pPr marL="1830388" marR="0"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9pPr>
          </a:lstStyle>
          <a:p>
            <a:pPr marL="285750" marR="0" lvl="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Edit Master text styles</a:t>
            </a:r>
          </a:p>
          <a:p>
            <a:pPr marL="461963" marR="0" lvl="1"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88975" marR="0" lvl="2"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033463" marR="0" lvl="3"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1201738" marR="0" lvl="4"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a:p>
            <a:pPr marL="1201738" marR="0" lvl="5"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Six level</a:t>
            </a:r>
          </a:p>
          <a:p>
            <a:pPr marL="1665288" marR="0" lvl="6"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Seventh level</a:t>
            </a:r>
          </a:p>
          <a:p>
            <a:pPr marL="1831975" marR="0" lvl="7"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Eighth level</a:t>
            </a:r>
          </a:p>
          <a:p>
            <a:pPr marL="1830388" marR="0" lvl="8"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Ninth level</a:t>
            </a:r>
          </a:p>
        </p:txBody>
      </p:sp>
    </p:spTree>
    <p:extLst>
      <p:ext uri="{BB962C8B-B14F-4D97-AF65-F5344CB8AC3E}">
        <p14:creationId xmlns:p14="http://schemas.microsoft.com/office/powerpoint/2010/main" val="118514662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xt - Title - ALL">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0C82079-3E9F-DB4D-803A-47322DBD2CEF}"/>
              </a:ext>
            </a:extLst>
          </p:cNvPr>
          <p:cNvSpPr>
            <a:spLocks noGrp="1"/>
          </p:cNvSpPr>
          <p:nvPr>
            <p:ph type="body" sz="quarter" idx="10" hasCustomPrompt="1"/>
          </p:nvPr>
        </p:nvSpPr>
        <p:spPr>
          <a:xfrm>
            <a:off x="762000" y="467502"/>
            <a:ext cx="10674096" cy="652639"/>
          </a:xfrm>
          <a:prstGeom prst="rect">
            <a:avLst/>
          </a:prstGeom>
        </p:spPr>
        <p:txBody>
          <a:bodyPr lIns="0">
            <a:noAutofit/>
          </a:bodyPr>
          <a:lstStyle>
            <a:lvl1pPr marL="0" indent="0">
              <a:spcAft>
                <a:spcPts val="0"/>
              </a:spcAft>
              <a:buNone/>
              <a:defRPr lang="en-US" sz="4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a:t>Section Header</a:t>
            </a:r>
          </a:p>
        </p:txBody>
      </p:sp>
      <p:sp>
        <p:nvSpPr>
          <p:cNvPr id="6" name="Content Placeholder 3">
            <a:extLst>
              <a:ext uri="{FF2B5EF4-FFF2-40B4-BE49-F238E27FC236}">
                <a16:creationId xmlns:a16="http://schemas.microsoft.com/office/drawing/2014/main" id="{3D13ADDD-0708-4E84-8941-8654E27332BD}"/>
              </a:ext>
            </a:extLst>
          </p:cNvPr>
          <p:cNvSpPr>
            <a:spLocks noGrp="1"/>
          </p:cNvSpPr>
          <p:nvPr>
            <p:ph sz="quarter" idx="2"/>
          </p:nvPr>
        </p:nvSpPr>
        <p:spPr>
          <a:xfrm>
            <a:off x="758952" y="1295400"/>
            <a:ext cx="5242560" cy="4743450"/>
          </a:xfrm>
        </p:spPr>
        <p:txBody>
          <a:bodyPr>
            <a:normAutofit/>
          </a:bodyPr>
          <a:lstStyle>
            <a:lvl1pPr marL="285750" marR="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1pPr>
            <a:lvl2pPr marL="461963" marR="0"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2pPr>
            <a:lvl3pPr marL="688975"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3pPr>
            <a:lvl4pPr marL="1033463" marR="0"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4pPr>
            <a:lvl5pPr marL="1201738"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lang="en-US" sz="2800" b="0" i="0" kern="1200" noProof="0" dirty="0">
                <a:solidFill>
                  <a:schemeClr val="tx1"/>
                </a:solidFill>
                <a:latin typeface="Arial" panose="020B0604020202020204" pitchFamily="34" charset="0"/>
                <a:ea typeface="+mn-ea"/>
                <a:cs typeface="Arial" panose="020B0604020202020204" pitchFamily="34" charset="0"/>
              </a:defRPr>
            </a:lvl5pPr>
            <a:lvl6pPr marL="1201738" marR="0"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lvl6pPr>
            <a:lvl7pPr marL="1665288" marR="0"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7pPr>
            <a:lvl8pPr marL="1831975" marR="0"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8pPr>
            <a:lvl9pPr marL="1830388" marR="0"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9pPr>
          </a:lstStyle>
          <a:p>
            <a:pPr marL="285750" marR="0" lvl="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Edit Master text styles</a:t>
            </a:r>
          </a:p>
          <a:p>
            <a:pPr marL="461963" marR="0" lvl="1"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88975" marR="0" lvl="2"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033463" marR="0" lvl="3"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1201738" marR="0" lvl="4"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a:p>
            <a:pPr marL="1201738" marR="0" lvl="5"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Six level</a:t>
            </a:r>
          </a:p>
          <a:p>
            <a:pPr marL="1665288" marR="0" lvl="6"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Seventh level</a:t>
            </a:r>
          </a:p>
          <a:p>
            <a:pPr marL="1831975" marR="0" lvl="7"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Eighth level</a:t>
            </a:r>
          </a:p>
          <a:p>
            <a:pPr marL="1830388" marR="0" lvl="8"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Ninth level</a:t>
            </a:r>
          </a:p>
        </p:txBody>
      </p:sp>
      <p:sp>
        <p:nvSpPr>
          <p:cNvPr id="7" name="Content Placeholder 3">
            <a:extLst>
              <a:ext uri="{FF2B5EF4-FFF2-40B4-BE49-F238E27FC236}">
                <a16:creationId xmlns:a16="http://schemas.microsoft.com/office/drawing/2014/main" id="{6A24422E-5E4D-4BEC-9805-BC486D630F5F}"/>
              </a:ext>
            </a:extLst>
          </p:cNvPr>
          <p:cNvSpPr>
            <a:spLocks noGrp="1"/>
          </p:cNvSpPr>
          <p:nvPr>
            <p:ph sz="quarter" idx="11"/>
          </p:nvPr>
        </p:nvSpPr>
        <p:spPr>
          <a:xfrm>
            <a:off x="6340602" y="1295400"/>
            <a:ext cx="5242560" cy="4743450"/>
          </a:xfrm>
        </p:spPr>
        <p:txBody>
          <a:bodyPr>
            <a:normAutofit/>
          </a:bodyPr>
          <a:lstStyle>
            <a:lvl1pPr marL="285750" marR="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1pPr>
            <a:lvl2pPr marL="461963" marR="0"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2pPr>
            <a:lvl3pPr marL="688975"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3pPr>
            <a:lvl4pPr marL="1033463" marR="0"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4pPr>
            <a:lvl5pPr marL="1201738"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lang="en-US" sz="2800" b="0" i="0" kern="1200" noProof="0" dirty="0">
                <a:solidFill>
                  <a:schemeClr val="tx1"/>
                </a:solidFill>
                <a:latin typeface="Arial" panose="020B0604020202020204" pitchFamily="34" charset="0"/>
                <a:ea typeface="+mn-ea"/>
                <a:cs typeface="Arial" panose="020B0604020202020204" pitchFamily="34" charset="0"/>
              </a:defRPr>
            </a:lvl5pPr>
            <a:lvl6pPr marL="1201738" marR="0"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lvl6pPr>
            <a:lvl7pPr marL="1665288" marR="0"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7pPr>
            <a:lvl8pPr marL="1831975" marR="0"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8pPr>
            <a:lvl9pPr marL="1830388" marR="0"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9pPr>
          </a:lstStyle>
          <a:p>
            <a:pPr marL="285750" marR="0" lvl="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Edit Master text styles</a:t>
            </a:r>
          </a:p>
          <a:p>
            <a:pPr marL="461963" marR="0" lvl="1"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88975" marR="0" lvl="2"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033463" marR="0" lvl="3"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1201738" marR="0" lvl="4"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a:p>
            <a:pPr marL="1201738" marR="0" lvl="5"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Six level</a:t>
            </a:r>
          </a:p>
          <a:p>
            <a:pPr marL="1665288" marR="0" lvl="6"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Seventh level</a:t>
            </a:r>
          </a:p>
          <a:p>
            <a:pPr marL="1831975" marR="0" lvl="7"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Eighth level</a:t>
            </a:r>
          </a:p>
          <a:p>
            <a:pPr marL="1830388" marR="0" lvl="8"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Ninth level</a:t>
            </a:r>
          </a:p>
        </p:txBody>
      </p:sp>
    </p:spTree>
    <p:extLst>
      <p:ext uri="{BB962C8B-B14F-4D97-AF65-F5344CB8AC3E}">
        <p14:creationId xmlns:p14="http://schemas.microsoft.com/office/powerpoint/2010/main" val="65024753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ext - Title - ALL">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0C82079-3E9F-DB4D-803A-47322DBD2CEF}"/>
              </a:ext>
            </a:extLst>
          </p:cNvPr>
          <p:cNvSpPr>
            <a:spLocks noGrp="1"/>
          </p:cNvSpPr>
          <p:nvPr>
            <p:ph type="body" sz="quarter" idx="10" hasCustomPrompt="1"/>
          </p:nvPr>
        </p:nvSpPr>
        <p:spPr>
          <a:xfrm>
            <a:off x="762000" y="467502"/>
            <a:ext cx="10674096" cy="652639"/>
          </a:xfrm>
          <a:prstGeom prst="rect">
            <a:avLst/>
          </a:prstGeom>
        </p:spPr>
        <p:txBody>
          <a:bodyPr lIns="0">
            <a:noAutofit/>
          </a:bodyPr>
          <a:lstStyle>
            <a:lvl1pPr marL="0" indent="0">
              <a:spcAft>
                <a:spcPts val="0"/>
              </a:spcAft>
              <a:buNone/>
              <a:defRPr lang="en-US" sz="4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a:t>Section Header</a:t>
            </a:r>
          </a:p>
        </p:txBody>
      </p:sp>
      <p:sp>
        <p:nvSpPr>
          <p:cNvPr id="6" name="Content Placeholder 3">
            <a:extLst>
              <a:ext uri="{FF2B5EF4-FFF2-40B4-BE49-F238E27FC236}">
                <a16:creationId xmlns:a16="http://schemas.microsoft.com/office/drawing/2014/main" id="{3D13ADDD-0708-4E84-8941-8654E27332BD}"/>
              </a:ext>
            </a:extLst>
          </p:cNvPr>
          <p:cNvSpPr>
            <a:spLocks noGrp="1"/>
          </p:cNvSpPr>
          <p:nvPr>
            <p:ph sz="quarter" idx="2"/>
          </p:nvPr>
        </p:nvSpPr>
        <p:spPr>
          <a:xfrm>
            <a:off x="758952" y="1295400"/>
            <a:ext cx="5242560" cy="4743450"/>
          </a:xfrm>
        </p:spPr>
        <p:txBody>
          <a:bodyPr>
            <a:normAutofit/>
          </a:bodyPr>
          <a:lstStyle>
            <a:lvl1pPr marL="285750" marR="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1pPr>
            <a:lvl2pPr marL="461963" marR="0"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2pPr>
            <a:lvl3pPr marL="688975"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3pPr>
            <a:lvl4pPr marL="1033463" marR="0"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4pPr>
            <a:lvl5pPr marL="1201738"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lang="en-US" sz="2800" b="0" i="0" kern="1200" noProof="0" dirty="0">
                <a:solidFill>
                  <a:schemeClr val="tx1"/>
                </a:solidFill>
                <a:latin typeface="Arial" panose="020B0604020202020204" pitchFamily="34" charset="0"/>
                <a:ea typeface="+mn-ea"/>
                <a:cs typeface="Arial" panose="020B0604020202020204" pitchFamily="34" charset="0"/>
              </a:defRPr>
            </a:lvl5pPr>
            <a:lvl6pPr marL="1201738" marR="0"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lvl6pPr>
            <a:lvl7pPr marL="1665288" marR="0"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7pPr>
            <a:lvl8pPr marL="1831975" marR="0"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8pPr>
            <a:lvl9pPr marL="1830388" marR="0"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9pPr>
          </a:lstStyle>
          <a:p>
            <a:pPr marL="285750" marR="0" lvl="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Edit Master text styles</a:t>
            </a:r>
          </a:p>
          <a:p>
            <a:pPr marL="461963" marR="0" lvl="1"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88975" marR="0" lvl="2"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033463" marR="0" lvl="3"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1201738" marR="0" lvl="4"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a:p>
            <a:pPr marL="1201738" marR="0" lvl="5"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Six level</a:t>
            </a:r>
          </a:p>
          <a:p>
            <a:pPr marL="1665288" marR="0" lvl="6"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Seventh level</a:t>
            </a:r>
          </a:p>
          <a:p>
            <a:pPr marL="1831975" marR="0" lvl="7"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Eighth level</a:t>
            </a:r>
          </a:p>
          <a:p>
            <a:pPr marL="1830388" marR="0" lvl="8"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Ninth level</a:t>
            </a:r>
          </a:p>
        </p:txBody>
      </p:sp>
      <p:sp>
        <p:nvSpPr>
          <p:cNvPr id="7" name="Content Placeholder 3">
            <a:extLst>
              <a:ext uri="{FF2B5EF4-FFF2-40B4-BE49-F238E27FC236}">
                <a16:creationId xmlns:a16="http://schemas.microsoft.com/office/drawing/2014/main" id="{6A24422E-5E4D-4BEC-9805-BC486D630F5F}"/>
              </a:ext>
            </a:extLst>
          </p:cNvPr>
          <p:cNvSpPr>
            <a:spLocks noGrp="1"/>
          </p:cNvSpPr>
          <p:nvPr>
            <p:ph sz="quarter" idx="11"/>
          </p:nvPr>
        </p:nvSpPr>
        <p:spPr>
          <a:xfrm>
            <a:off x="6340602" y="1295400"/>
            <a:ext cx="5242560" cy="4743450"/>
          </a:xfrm>
        </p:spPr>
        <p:txBody>
          <a:bodyPr>
            <a:normAutofit/>
          </a:bodyPr>
          <a:lstStyle>
            <a:lvl1pPr marL="285750" marR="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1pPr>
            <a:lvl2pPr marL="461963" marR="0"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2pPr>
            <a:lvl3pPr marL="688975"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3pPr>
            <a:lvl4pPr marL="1033463" marR="0"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4pPr>
            <a:lvl5pPr marL="1201738"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lang="en-US" sz="2800" b="0" i="0" kern="1200" noProof="0" dirty="0">
                <a:solidFill>
                  <a:schemeClr val="tx1"/>
                </a:solidFill>
                <a:latin typeface="Arial" panose="020B0604020202020204" pitchFamily="34" charset="0"/>
                <a:ea typeface="+mn-ea"/>
                <a:cs typeface="Arial" panose="020B0604020202020204" pitchFamily="34" charset="0"/>
              </a:defRPr>
            </a:lvl5pPr>
            <a:lvl6pPr marL="1201738" marR="0"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lvl6pPr>
            <a:lvl7pPr marL="1665288" marR="0"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7pPr>
            <a:lvl8pPr marL="1831975" marR="0"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8pPr>
            <a:lvl9pPr marL="1830388" marR="0"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9pPr>
          </a:lstStyle>
          <a:p>
            <a:pPr marL="285750" marR="0" lvl="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Edit Master text styles</a:t>
            </a:r>
          </a:p>
          <a:p>
            <a:pPr marL="461963" marR="0" lvl="1"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88975" marR="0" lvl="2"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033463" marR="0" lvl="3"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1201738" marR="0" lvl="4"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a:p>
            <a:pPr marL="1201738" marR="0" lvl="5"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Six level</a:t>
            </a:r>
          </a:p>
          <a:p>
            <a:pPr marL="1665288" marR="0" lvl="6"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Seventh level</a:t>
            </a:r>
          </a:p>
          <a:p>
            <a:pPr marL="1831975" marR="0" lvl="7"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Eighth level</a:t>
            </a:r>
          </a:p>
          <a:p>
            <a:pPr marL="1830388" marR="0" lvl="8"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Ninth level</a:t>
            </a:r>
          </a:p>
        </p:txBody>
      </p:sp>
    </p:spTree>
    <p:extLst>
      <p:ext uri="{BB962C8B-B14F-4D97-AF65-F5344CB8AC3E}">
        <p14:creationId xmlns:p14="http://schemas.microsoft.com/office/powerpoint/2010/main" val="165117901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ext - Title - ALL">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0C82079-3E9F-DB4D-803A-47322DBD2CEF}"/>
              </a:ext>
            </a:extLst>
          </p:cNvPr>
          <p:cNvSpPr>
            <a:spLocks noGrp="1"/>
          </p:cNvSpPr>
          <p:nvPr>
            <p:ph type="body" sz="quarter" idx="10" hasCustomPrompt="1"/>
          </p:nvPr>
        </p:nvSpPr>
        <p:spPr>
          <a:xfrm>
            <a:off x="762000" y="467502"/>
            <a:ext cx="10674096" cy="652639"/>
          </a:xfrm>
          <a:prstGeom prst="rect">
            <a:avLst/>
          </a:prstGeom>
        </p:spPr>
        <p:txBody>
          <a:bodyPr lIns="0">
            <a:noAutofit/>
          </a:bodyPr>
          <a:lstStyle>
            <a:lvl1pPr marL="0" indent="0">
              <a:spcAft>
                <a:spcPts val="0"/>
              </a:spcAft>
              <a:buNone/>
              <a:defRPr lang="en-US" sz="4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a:t>Section Header</a:t>
            </a:r>
          </a:p>
        </p:txBody>
      </p:sp>
      <p:sp>
        <p:nvSpPr>
          <p:cNvPr id="6" name="Content Placeholder 3">
            <a:extLst>
              <a:ext uri="{FF2B5EF4-FFF2-40B4-BE49-F238E27FC236}">
                <a16:creationId xmlns:a16="http://schemas.microsoft.com/office/drawing/2014/main" id="{3D13ADDD-0708-4E84-8941-8654E27332BD}"/>
              </a:ext>
            </a:extLst>
          </p:cNvPr>
          <p:cNvSpPr>
            <a:spLocks noGrp="1"/>
          </p:cNvSpPr>
          <p:nvPr>
            <p:ph sz="quarter" idx="2"/>
          </p:nvPr>
        </p:nvSpPr>
        <p:spPr>
          <a:xfrm>
            <a:off x="758952" y="1295400"/>
            <a:ext cx="5242560" cy="4743450"/>
          </a:xfrm>
        </p:spPr>
        <p:txBody>
          <a:bodyPr>
            <a:normAutofit/>
          </a:bodyPr>
          <a:lstStyle>
            <a:lvl1pPr marL="285750" marR="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1pPr>
            <a:lvl2pPr marL="461963" marR="0"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2pPr>
            <a:lvl3pPr marL="688975"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3pPr>
            <a:lvl4pPr marL="1033463" marR="0"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4pPr>
            <a:lvl5pPr marL="1201738"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lang="en-US" sz="2800" b="0" i="0" kern="1200" noProof="0" dirty="0">
                <a:solidFill>
                  <a:schemeClr val="tx1"/>
                </a:solidFill>
                <a:latin typeface="Arial" panose="020B0604020202020204" pitchFamily="34" charset="0"/>
                <a:ea typeface="+mn-ea"/>
                <a:cs typeface="Arial" panose="020B0604020202020204" pitchFamily="34" charset="0"/>
              </a:defRPr>
            </a:lvl5pPr>
            <a:lvl6pPr marL="1201738" marR="0"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lvl6pPr>
            <a:lvl7pPr marL="1665288" marR="0"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7pPr>
            <a:lvl8pPr marL="1831975" marR="0"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8pPr>
            <a:lvl9pPr marL="1830388" marR="0"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9pPr>
          </a:lstStyle>
          <a:p>
            <a:pPr marL="285750" marR="0" lvl="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Edit Master text styles</a:t>
            </a:r>
          </a:p>
          <a:p>
            <a:pPr marL="461963" marR="0" lvl="1"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88975" marR="0" lvl="2"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033463" marR="0" lvl="3"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1201738" marR="0" lvl="4"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a:p>
            <a:pPr marL="1201738" marR="0" lvl="5"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Six level</a:t>
            </a:r>
          </a:p>
          <a:p>
            <a:pPr marL="1665288" marR="0" lvl="6"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Seventh level</a:t>
            </a:r>
          </a:p>
          <a:p>
            <a:pPr marL="1831975" marR="0" lvl="7"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Eighth level</a:t>
            </a:r>
          </a:p>
          <a:p>
            <a:pPr marL="1830388" marR="0" lvl="8"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Ninth level</a:t>
            </a:r>
          </a:p>
        </p:txBody>
      </p:sp>
      <p:sp>
        <p:nvSpPr>
          <p:cNvPr id="7" name="Content Placeholder 3">
            <a:extLst>
              <a:ext uri="{FF2B5EF4-FFF2-40B4-BE49-F238E27FC236}">
                <a16:creationId xmlns:a16="http://schemas.microsoft.com/office/drawing/2014/main" id="{6A24422E-5E4D-4BEC-9805-BC486D630F5F}"/>
              </a:ext>
            </a:extLst>
          </p:cNvPr>
          <p:cNvSpPr>
            <a:spLocks noGrp="1"/>
          </p:cNvSpPr>
          <p:nvPr>
            <p:ph sz="quarter" idx="11"/>
          </p:nvPr>
        </p:nvSpPr>
        <p:spPr>
          <a:xfrm>
            <a:off x="6340602" y="1295400"/>
            <a:ext cx="5242560" cy="4743450"/>
          </a:xfrm>
        </p:spPr>
        <p:txBody>
          <a:bodyPr>
            <a:normAutofit/>
          </a:bodyPr>
          <a:lstStyle>
            <a:lvl1pPr marL="285750" marR="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1pPr>
            <a:lvl2pPr marL="461963" marR="0"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2pPr>
            <a:lvl3pPr marL="688975"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3pPr>
            <a:lvl4pPr marL="1033463" marR="0"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4pPr>
            <a:lvl5pPr marL="1201738"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lang="en-US" sz="2800" b="0" i="0" kern="1200" noProof="0" dirty="0">
                <a:solidFill>
                  <a:schemeClr val="tx1"/>
                </a:solidFill>
                <a:latin typeface="Arial" panose="020B0604020202020204" pitchFamily="34" charset="0"/>
                <a:ea typeface="+mn-ea"/>
                <a:cs typeface="Arial" panose="020B0604020202020204" pitchFamily="34" charset="0"/>
              </a:defRPr>
            </a:lvl5pPr>
            <a:lvl6pPr marL="1201738" marR="0"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lvl6pPr>
            <a:lvl7pPr marL="1665288" marR="0"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7pPr>
            <a:lvl8pPr marL="1831975" marR="0"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8pPr>
            <a:lvl9pPr marL="1830388" marR="0"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9pPr>
          </a:lstStyle>
          <a:p>
            <a:pPr marL="285750" marR="0" lvl="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Edit Master text styles</a:t>
            </a:r>
          </a:p>
          <a:p>
            <a:pPr marL="461963" marR="0" lvl="1"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88975" marR="0" lvl="2"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033463" marR="0" lvl="3"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1201738" marR="0" lvl="4"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a:p>
            <a:pPr marL="1201738" marR="0" lvl="5"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Six level</a:t>
            </a:r>
          </a:p>
          <a:p>
            <a:pPr marL="1665288" marR="0" lvl="6"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Seventh level</a:t>
            </a:r>
          </a:p>
          <a:p>
            <a:pPr marL="1831975" marR="0" lvl="7"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Eighth level</a:t>
            </a:r>
          </a:p>
          <a:p>
            <a:pPr marL="1830388" marR="0" lvl="8"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Ninth level</a:t>
            </a:r>
          </a:p>
        </p:txBody>
      </p:sp>
    </p:spTree>
    <p:extLst>
      <p:ext uri="{BB962C8B-B14F-4D97-AF65-F5344CB8AC3E}">
        <p14:creationId xmlns:p14="http://schemas.microsoft.com/office/powerpoint/2010/main" val="305023354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xt - Title -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0C82079-3E9F-DB4D-803A-47322DBD2CEF}"/>
              </a:ext>
            </a:extLst>
          </p:cNvPr>
          <p:cNvSpPr>
            <a:spLocks noGrp="1"/>
          </p:cNvSpPr>
          <p:nvPr>
            <p:ph type="body" sz="quarter" idx="10" hasCustomPrompt="1"/>
          </p:nvPr>
        </p:nvSpPr>
        <p:spPr>
          <a:xfrm>
            <a:off x="762000" y="467501"/>
            <a:ext cx="10674096" cy="652639"/>
          </a:xfrm>
          <a:prstGeom prst="rect">
            <a:avLst/>
          </a:prstGeom>
        </p:spPr>
        <p:txBody>
          <a:bodyPr lIns="0">
            <a:noAutofit/>
          </a:bodyPr>
          <a:lstStyle>
            <a:lvl1pPr marL="0" indent="0">
              <a:spcAft>
                <a:spcPts val="0"/>
              </a:spcAft>
              <a:buNone/>
              <a:defRPr lang="en-US" sz="4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a:t>Section Header</a:t>
            </a:r>
          </a:p>
        </p:txBody>
      </p:sp>
      <p:sp>
        <p:nvSpPr>
          <p:cNvPr id="8" name="Text Placeholder 10">
            <a:extLst>
              <a:ext uri="{FF2B5EF4-FFF2-40B4-BE49-F238E27FC236}">
                <a16:creationId xmlns:a16="http://schemas.microsoft.com/office/drawing/2014/main" id="{BE6A03CF-5BAA-5C4E-BCA7-066C7D1192DC}"/>
              </a:ext>
            </a:extLst>
          </p:cNvPr>
          <p:cNvSpPr>
            <a:spLocks noGrp="1"/>
          </p:cNvSpPr>
          <p:nvPr>
            <p:ph type="body" sz="quarter" idx="13"/>
          </p:nvPr>
        </p:nvSpPr>
        <p:spPr>
          <a:xfrm>
            <a:off x="762000" y="1295222"/>
            <a:ext cx="5242560" cy="4973497"/>
          </a:xfrm>
          <a:prstGeom prst="rect">
            <a:avLst/>
          </a:prstGeom>
        </p:spPr>
        <p:txBody>
          <a:bodyPr/>
          <a:lstStyle>
            <a:lvl1pPr marL="288925" indent="-288925">
              <a:spcAft>
                <a:spcPts val="800"/>
              </a:spcAft>
              <a:tabLst/>
              <a:defRPr sz="3200">
                <a:latin typeface="Arial" panose="020B0604020202020204" pitchFamily="34" charset="0"/>
                <a:cs typeface="Arial" panose="020B0604020202020204" pitchFamily="34" charset="0"/>
              </a:defRPr>
            </a:lvl1pPr>
            <a:lvl2pPr marL="630238" indent="-280988">
              <a:tabLst/>
              <a:defRPr sz="3200">
                <a:latin typeface="Arial" panose="020B0604020202020204" pitchFamily="34" charset="0"/>
                <a:cs typeface="Arial" panose="020B0604020202020204" pitchFamily="34" charset="0"/>
              </a:defRPr>
            </a:lvl2pPr>
            <a:lvl3pPr marL="919163" indent="-228600">
              <a:tabLst/>
              <a:defRPr sz="3200">
                <a:latin typeface="Arial" panose="020B0604020202020204" pitchFamily="34" charset="0"/>
                <a:cs typeface="Arial" panose="020B0604020202020204" pitchFamily="34" charset="0"/>
              </a:defRPr>
            </a:lvl3pPr>
            <a:lvl4pPr marL="1262063" indent="-288925">
              <a:tabLst/>
              <a:defRPr sz="3200">
                <a:latin typeface="Arial" panose="020B0604020202020204" pitchFamily="34" charset="0"/>
                <a:cs typeface="Arial" panose="020B0604020202020204" pitchFamily="34" charset="0"/>
              </a:defRPr>
            </a:lvl4pPr>
            <a:lvl5pPr marL="1489075" indent="-227013">
              <a:tabLst/>
              <a:defRPr sz="3200">
                <a:latin typeface="Arial" panose="020B0604020202020204" pitchFamily="34" charset="0"/>
                <a:cs typeface="Arial" panose="020B0604020202020204" pitchFamily="34" charset="0"/>
              </a:defRPr>
            </a:lvl5pPr>
            <a:lvl6pPr marL="1771650" indent="-282575">
              <a:tabLst/>
              <a:defRPr>
                <a:latin typeface="Arial" panose="020B0604020202020204" pitchFamily="34" charset="0"/>
                <a:cs typeface="Arial" panose="020B0604020202020204" pitchFamily="34" charset="0"/>
              </a:defRPr>
            </a:lvl6pPr>
            <a:lvl7pPr marL="2120900" indent="-288925">
              <a:tabLst/>
              <a:defRPr>
                <a:latin typeface="Arial" panose="020B0604020202020204" pitchFamily="34" charset="0"/>
                <a:cs typeface="Arial" panose="020B0604020202020204" pitchFamily="34" charset="0"/>
              </a:defRPr>
            </a:lvl7pPr>
            <a:lvl8pPr marL="2401888" indent="-280988">
              <a:tabLst/>
              <a:defRPr>
                <a:latin typeface="Arial" panose="020B0604020202020204" pitchFamily="34" charset="0"/>
                <a:cs typeface="Arial" panose="020B0604020202020204" pitchFamily="34" charset="0"/>
              </a:defRPr>
            </a:lvl8pPr>
            <a:lvl9pPr marL="2690813" indent="-227013">
              <a:buClr>
                <a:schemeClr val="accent3"/>
              </a:buClr>
              <a:buFont typeface="System Font Regular"/>
              <a:buChar char="−"/>
              <a:tabLst/>
              <a:defRPr sz="3200">
                <a:latin typeface="Arial" panose="020B0604020202020204" pitchFamily="34" charset="0"/>
                <a:cs typeface="Arial" panose="020B0604020202020204" pitchFamily="34" charset="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 level</a:t>
            </a:r>
          </a:p>
          <a:p>
            <a:pPr lvl="6"/>
            <a:r>
              <a:rPr lang="en-US"/>
              <a:t>Seventh level</a:t>
            </a:r>
          </a:p>
          <a:p>
            <a:pPr lvl="7"/>
            <a:r>
              <a:rPr lang="en-US"/>
              <a:t>Eighth level</a:t>
            </a:r>
          </a:p>
          <a:p>
            <a:pPr lvl="8"/>
            <a:r>
              <a:rPr lang="en-US"/>
              <a:t>Ninth level</a:t>
            </a:r>
          </a:p>
        </p:txBody>
      </p:sp>
      <p:sp>
        <p:nvSpPr>
          <p:cNvPr id="9" name="Text Placeholder 10">
            <a:extLst>
              <a:ext uri="{FF2B5EF4-FFF2-40B4-BE49-F238E27FC236}">
                <a16:creationId xmlns:a16="http://schemas.microsoft.com/office/drawing/2014/main" id="{C5981313-993E-E047-B1B5-3A482E358030}"/>
              </a:ext>
            </a:extLst>
          </p:cNvPr>
          <p:cNvSpPr>
            <a:spLocks noGrp="1"/>
          </p:cNvSpPr>
          <p:nvPr>
            <p:ph type="body" sz="quarter" idx="14"/>
          </p:nvPr>
        </p:nvSpPr>
        <p:spPr>
          <a:xfrm>
            <a:off x="6207760" y="1295222"/>
            <a:ext cx="5242560" cy="4973497"/>
          </a:xfrm>
          <a:prstGeom prst="rect">
            <a:avLst/>
          </a:prstGeom>
        </p:spPr>
        <p:txBody>
          <a:bodyPr/>
          <a:lstStyle>
            <a:lvl1pPr marL="288925" indent="-288925">
              <a:spcAft>
                <a:spcPts val="800"/>
              </a:spcAft>
              <a:tabLst/>
              <a:defRPr sz="3200">
                <a:latin typeface="Arial" panose="020B0604020202020204" pitchFamily="34" charset="0"/>
                <a:cs typeface="Arial" panose="020B0604020202020204" pitchFamily="34" charset="0"/>
              </a:defRPr>
            </a:lvl1pPr>
            <a:lvl2pPr marL="630238" indent="-280988">
              <a:tabLst/>
              <a:defRPr sz="3200">
                <a:latin typeface="Arial" panose="020B0604020202020204" pitchFamily="34" charset="0"/>
                <a:cs typeface="Arial" panose="020B0604020202020204" pitchFamily="34" charset="0"/>
              </a:defRPr>
            </a:lvl2pPr>
            <a:lvl3pPr marL="919163" indent="-228600">
              <a:tabLst/>
              <a:defRPr sz="3200">
                <a:latin typeface="Arial" panose="020B0604020202020204" pitchFamily="34" charset="0"/>
                <a:cs typeface="Arial" panose="020B0604020202020204" pitchFamily="34" charset="0"/>
              </a:defRPr>
            </a:lvl3pPr>
            <a:lvl4pPr marL="1262063" indent="-288925">
              <a:tabLst/>
              <a:defRPr sz="3200">
                <a:latin typeface="Arial" panose="020B0604020202020204" pitchFamily="34" charset="0"/>
                <a:cs typeface="Arial" panose="020B0604020202020204" pitchFamily="34" charset="0"/>
              </a:defRPr>
            </a:lvl4pPr>
            <a:lvl5pPr marL="1489075" indent="-227013">
              <a:tabLst/>
              <a:defRPr sz="3200">
                <a:latin typeface="Arial" panose="020B0604020202020204" pitchFamily="34" charset="0"/>
                <a:cs typeface="Arial" panose="020B0604020202020204" pitchFamily="34" charset="0"/>
              </a:defRPr>
            </a:lvl5pPr>
            <a:lvl6pPr marL="1771650" indent="-282575">
              <a:tabLst/>
              <a:defRPr>
                <a:latin typeface="Arial" panose="020B0604020202020204" pitchFamily="34" charset="0"/>
                <a:cs typeface="Arial" panose="020B0604020202020204" pitchFamily="34" charset="0"/>
              </a:defRPr>
            </a:lvl6pPr>
            <a:lvl7pPr marL="2120900" indent="-288925">
              <a:tabLst/>
              <a:defRPr>
                <a:latin typeface="Arial" panose="020B0604020202020204" pitchFamily="34" charset="0"/>
                <a:cs typeface="Arial" panose="020B0604020202020204" pitchFamily="34" charset="0"/>
              </a:defRPr>
            </a:lvl7pPr>
            <a:lvl8pPr marL="2401888" indent="-280988">
              <a:tabLst/>
              <a:defRPr>
                <a:latin typeface="Arial" panose="020B0604020202020204" pitchFamily="34" charset="0"/>
                <a:cs typeface="Arial" panose="020B0604020202020204" pitchFamily="34" charset="0"/>
              </a:defRPr>
            </a:lvl8pPr>
            <a:lvl9pPr marL="2690813" indent="-227013">
              <a:buClr>
                <a:schemeClr val="accent3"/>
              </a:buClr>
              <a:buFont typeface="System Font Regular"/>
              <a:buChar char="−"/>
              <a:tabLst/>
              <a:defRPr sz="3200">
                <a:latin typeface="Arial" panose="020B0604020202020204" pitchFamily="34" charset="0"/>
                <a:cs typeface="Arial" panose="020B0604020202020204" pitchFamily="34" charset="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113961408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Text - Title - ALL">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0C82079-3E9F-DB4D-803A-47322DBD2CEF}"/>
              </a:ext>
            </a:extLst>
          </p:cNvPr>
          <p:cNvSpPr>
            <a:spLocks noGrp="1"/>
          </p:cNvSpPr>
          <p:nvPr>
            <p:ph type="body" sz="quarter" idx="10" hasCustomPrompt="1"/>
          </p:nvPr>
        </p:nvSpPr>
        <p:spPr>
          <a:xfrm>
            <a:off x="762000" y="467502"/>
            <a:ext cx="10674096" cy="652639"/>
          </a:xfrm>
          <a:prstGeom prst="rect">
            <a:avLst/>
          </a:prstGeom>
        </p:spPr>
        <p:txBody>
          <a:bodyPr lIns="0">
            <a:noAutofit/>
          </a:bodyPr>
          <a:lstStyle>
            <a:lvl1pPr marL="0" indent="0">
              <a:spcAft>
                <a:spcPts val="0"/>
              </a:spcAft>
              <a:buNone/>
              <a:defRPr lang="en-US" sz="4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a:t>Section Header</a:t>
            </a:r>
          </a:p>
        </p:txBody>
      </p:sp>
      <p:sp>
        <p:nvSpPr>
          <p:cNvPr id="6" name="Content Placeholder 3">
            <a:extLst>
              <a:ext uri="{FF2B5EF4-FFF2-40B4-BE49-F238E27FC236}">
                <a16:creationId xmlns:a16="http://schemas.microsoft.com/office/drawing/2014/main" id="{3D13ADDD-0708-4E84-8941-8654E27332BD}"/>
              </a:ext>
            </a:extLst>
          </p:cNvPr>
          <p:cNvSpPr>
            <a:spLocks noGrp="1"/>
          </p:cNvSpPr>
          <p:nvPr>
            <p:ph sz="quarter" idx="2"/>
          </p:nvPr>
        </p:nvSpPr>
        <p:spPr>
          <a:xfrm>
            <a:off x="758952" y="1295400"/>
            <a:ext cx="5242560" cy="4743450"/>
          </a:xfrm>
        </p:spPr>
        <p:txBody>
          <a:bodyPr>
            <a:normAutofit/>
          </a:bodyPr>
          <a:lstStyle>
            <a:lvl1pPr marL="285750" marR="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1pPr>
            <a:lvl2pPr marL="461963" marR="0"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2pPr>
            <a:lvl3pPr marL="688975"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3pPr>
            <a:lvl4pPr marL="1033463" marR="0"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4pPr>
            <a:lvl5pPr marL="1201738"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lang="en-US" sz="2800" b="0" i="0" kern="1200" noProof="0" dirty="0">
                <a:solidFill>
                  <a:schemeClr val="tx1"/>
                </a:solidFill>
                <a:latin typeface="Arial" panose="020B0604020202020204" pitchFamily="34" charset="0"/>
                <a:ea typeface="+mn-ea"/>
                <a:cs typeface="Arial" panose="020B0604020202020204" pitchFamily="34" charset="0"/>
              </a:defRPr>
            </a:lvl5pPr>
            <a:lvl6pPr marL="1201738" marR="0"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lvl6pPr>
            <a:lvl7pPr marL="1665288" marR="0"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7pPr>
            <a:lvl8pPr marL="1831975" marR="0"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8pPr>
            <a:lvl9pPr marL="1830388" marR="0"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9pPr>
          </a:lstStyle>
          <a:p>
            <a:pPr marL="285750" marR="0" lvl="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Edit Master text styles</a:t>
            </a:r>
          </a:p>
          <a:p>
            <a:pPr marL="461963" marR="0" lvl="1"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88975" marR="0" lvl="2"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033463" marR="0" lvl="3"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1201738" marR="0" lvl="4"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a:p>
            <a:pPr marL="1201738" marR="0" lvl="5"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Six level</a:t>
            </a:r>
          </a:p>
          <a:p>
            <a:pPr marL="1665288" marR="0" lvl="6"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Seventh level</a:t>
            </a:r>
          </a:p>
          <a:p>
            <a:pPr marL="1831975" marR="0" lvl="7"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Eighth level</a:t>
            </a:r>
          </a:p>
          <a:p>
            <a:pPr marL="1830388" marR="0" lvl="8"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Ninth level</a:t>
            </a:r>
          </a:p>
        </p:txBody>
      </p:sp>
      <p:sp>
        <p:nvSpPr>
          <p:cNvPr id="7" name="Content Placeholder 3">
            <a:extLst>
              <a:ext uri="{FF2B5EF4-FFF2-40B4-BE49-F238E27FC236}">
                <a16:creationId xmlns:a16="http://schemas.microsoft.com/office/drawing/2014/main" id="{6A24422E-5E4D-4BEC-9805-BC486D630F5F}"/>
              </a:ext>
            </a:extLst>
          </p:cNvPr>
          <p:cNvSpPr>
            <a:spLocks noGrp="1"/>
          </p:cNvSpPr>
          <p:nvPr>
            <p:ph sz="quarter" idx="11"/>
          </p:nvPr>
        </p:nvSpPr>
        <p:spPr>
          <a:xfrm>
            <a:off x="6340602" y="1295400"/>
            <a:ext cx="5242560" cy="4743450"/>
          </a:xfrm>
        </p:spPr>
        <p:txBody>
          <a:bodyPr>
            <a:normAutofit/>
          </a:bodyPr>
          <a:lstStyle>
            <a:lvl1pPr marL="285750" marR="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1pPr>
            <a:lvl2pPr marL="461963" marR="0"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2pPr>
            <a:lvl3pPr marL="688975"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3pPr>
            <a:lvl4pPr marL="1033463" marR="0"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4pPr>
            <a:lvl5pPr marL="1201738"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lang="en-US" sz="2800" b="0" i="0" kern="1200" noProof="0" dirty="0">
                <a:solidFill>
                  <a:schemeClr val="tx1"/>
                </a:solidFill>
                <a:latin typeface="Arial" panose="020B0604020202020204" pitchFamily="34" charset="0"/>
                <a:ea typeface="+mn-ea"/>
                <a:cs typeface="Arial" panose="020B0604020202020204" pitchFamily="34" charset="0"/>
              </a:defRPr>
            </a:lvl5pPr>
            <a:lvl6pPr marL="1201738" marR="0"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lvl6pPr>
            <a:lvl7pPr marL="1665288" marR="0"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7pPr>
            <a:lvl8pPr marL="1831975" marR="0"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8pPr>
            <a:lvl9pPr marL="1830388" marR="0"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9pPr>
          </a:lstStyle>
          <a:p>
            <a:pPr marL="285750" marR="0" lvl="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Edit Master text styles</a:t>
            </a:r>
          </a:p>
          <a:p>
            <a:pPr marL="461963" marR="0" lvl="1"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88975" marR="0" lvl="2"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033463" marR="0" lvl="3"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1201738" marR="0" lvl="4"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a:p>
            <a:pPr marL="1201738" marR="0" lvl="5"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Six level</a:t>
            </a:r>
          </a:p>
          <a:p>
            <a:pPr marL="1665288" marR="0" lvl="6"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Seventh level</a:t>
            </a:r>
          </a:p>
          <a:p>
            <a:pPr marL="1831975" marR="0" lvl="7"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Eighth level</a:t>
            </a:r>
          </a:p>
          <a:p>
            <a:pPr marL="1830388" marR="0" lvl="8"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Ninth level</a:t>
            </a:r>
          </a:p>
        </p:txBody>
      </p:sp>
    </p:spTree>
    <p:extLst>
      <p:ext uri="{BB962C8B-B14F-4D97-AF65-F5344CB8AC3E}">
        <p14:creationId xmlns:p14="http://schemas.microsoft.com/office/powerpoint/2010/main" val="301478779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Text - Title - ALL">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0C82079-3E9F-DB4D-803A-47322DBD2CEF}"/>
              </a:ext>
            </a:extLst>
          </p:cNvPr>
          <p:cNvSpPr>
            <a:spLocks noGrp="1"/>
          </p:cNvSpPr>
          <p:nvPr>
            <p:ph type="body" sz="quarter" idx="10" hasCustomPrompt="1"/>
          </p:nvPr>
        </p:nvSpPr>
        <p:spPr>
          <a:xfrm>
            <a:off x="762000" y="467502"/>
            <a:ext cx="10674096" cy="652639"/>
          </a:xfrm>
          <a:prstGeom prst="rect">
            <a:avLst/>
          </a:prstGeom>
        </p:spPr>
        <p:txBody>
          <a:bodyPr lIns="0">
            <a:noAutofit/>
          </a:bodyPr>
          <a:lstStyle>
            <a:lvl1pPr marL="0" indent="0">
              <a:spcAft>
                <a:spcPts val="0"/>
              </a:spcAft>
              <a:buNone/>
              <a:defRPr lang="en-US" sz="4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a:t>Section Header</a:t>
            </a:r>
          </a:p>
        </p:txBody>
      </p:sp>
      <p:sp>
        <p:nvSpPr>
          <p:cNvPr id="6" name="Content Placeholder 3">
            <a:extLst>
              <a:ext uri="{FF2B5EF4-FFF2-40B4-BE49-F238E27FC236}">
                <a16:creationId xmlns:a16="http://schemas.microsoft.com/office/drawing/2014/main" id="{3D13ADDD-0708-4E84-8941-8654E27332BD}"/>
              </a:ext>
            </a:extLst>
          </p:cNvPr>
          <p:cNvSpPr>
            <a:spLocks noGrp="1"/>
          </p:cNvSpPr>
          <p:nvPr>
            <p:ph sz="quarter" idx="2"/>
          </p:nvPr>
        </p:nvSpPr>
        <p:spPr>
          <a:xfrm>
            <a:off x="758952" y="1295400"/>
            <a:ext cx="5242560" cy="4743450"/>
          </a:xfrm>
        </p:spPr>
        <p:txBody>
          <a:bodyPr>
            <a:normAutofit/>
          </a:bodyPr>
          <a:lstStyle>
            <a:lvl1pPr marL="285750" marR="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1pPr>
            <a:lvl2pPr marL="461963" marR="0"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2pPr>
            <a:lvl3pPr marL="688975"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3pPr>
            <a:lvl4pPr marL="1033463" marR="0"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4pPr>
            <a:lvl5pPr marL="1201738"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lang="en-US" sz="2800" b="0" i="0" kern="1200" noProof="0" dirty="0">
                <a:solidFill>
                  <a:schemeClr val="tx1"/>
                </a:solidFill>
                <a:latin typeface="Arial" panose="020B0604020202020204" pitchFamily="34" charset="0"/>
                <a:ea typeface="+mn-ea"/>
                <a:cs typeface="Arial" panose="020B0604020202020204" pitchFamily="34" charset="0"/>
              </a:defRPr>
            </a:lvl5pPr>
            <a:lvl6pPr marL="1201738" marR="0"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lvl6pPr>
            <a:lvl7pPr marL="1665288" marR="0"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7pPr>
            <a:lvl8pPr marL="1831975" marR="0"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8pPr>
            <a:lvl9pPr marL="1830388" marR="0"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9pPr>
          </a:lstStyle>
          <a:p>
            <a:pPr marL="285750" marR="0" lvl="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Edit Master text styles</a:t>
            </a:r>
          </a:p>
          <a:p>
            <a:pPr marL="461963" marR="0" lvl="1"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88975" marR="0" lvl="2"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033463" marR="0" lvl="3"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1201738" marR="0" lvl="4"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a:p>
            <a:pPr marL="1201738" marR="0" lvl="5"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Six level</a:t>
            </a:r>
          </a:p>
          <a:p>
            <a:pPr marL="1665288" marR="0" lvl="6"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Seventh level</a:t>
            </a:r>
          </a:p>
          <a:p>
            <a:pPr marL="1831975" marR="0" lvl="7"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Eighth level</a:t>
            </a:r>
          </a:p>
          <a:p>
            <a:pPr marL="1830388" marR="0" lvl="8"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Ninth level</a:t>
            </a:r>
          </a:p>
        </p:txBody>
      </p:sp>
      <p:sp>
        <p:nvSpPr>
          <p:cNvPr id="7" name="Content Placeholder 3">
            <a:extLst>
              <a:ext uri="{FF2B5EF4-FFF2-40B4-BE49-F238E27FC236}">
                <a16:creationId xmlns:a16="http://schemas.microsoft.com/office/drawing/2014/main" id="{6A24422E-5E4D-4BEC-9805-BC486D630F5F}"/>
              </a:ext>
            </a:extLst>
          </p:cNvPr>
          <p:cNvSpPr>
            <a:spLocks noGrp="1"/>
          </p:cNvSpPr>
          <p:nvPr>
            <p:ph sz="quarter" idx="11"/>
          </p:nvPr>
        </p:nvSpPr>
        <p:spPr>
          <a:xfrm>
            <a:off x="6340602" y="1295400"/>
            <a:ext cx="5242560" cy="4743450"/>
          </a:xfrm>
        </p:spPr>
        <p:txBody>
          <a:bodyPr>
            <a:normAutofit/>
          </a:bodyPr>
          <a:lstStyle>
            <a:lvl1pPr marL="285750" marR="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1pPr>
            <a:lvl2pPr marL="461963" marR="0"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2pPr>
            <a:lvl3pPr marL="688975"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3pPr>
            <a:lvl4pPr marL="1033463" marR="0"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4pPr>
            <a:lvl5pPr marL="1201738"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lang="en-US" sz="2800" b="0" i="0" kern="1200" noProof="0" dirty="0">
                <a:solidFill>
                  <a:schemeClr val="tx1"/>
                </a:solidFill>
                <a:latin typeface="Arial" panose="020B0604020202020204" pitchFamily="34" charset="0"/>
                <a:ea typeface="+mn-ea"/>
                <a:cs typeface="Arial" panose="020B0604020202020204" pitchFamily="34" charset="0"/>
              </a:defRPr>
            </a:lvl5pPr>
            <a:lvl6pPr marL="1201738" marR="0"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lvl6pPr>
            <a:lvl7pPr marL="1665288" marR="0"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7pPr>
            <a:lvl8pPr marL="1831975" marR="0"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8pPr>
            <a:lvl9pPr marL="1830388" marR="0"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9pPr>
          </a:lstStyle>
          <a:p>
            <a:pPr marL="285750" marR="0" lvl="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Edit Master text styles</a:t>
            </a:r>
          </a:p>
          <a:p>
            <a:pPr marL="461963" marR="0" lvl="1"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88975" marR="0" lvl="2"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033463" marR="0" lvl="3"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1201738" marR="0" lvl="4"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a:p>
            <a:pPr marL="1201738" marR="0" lvl="5"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Six level</a:t>
            </a:r>
          </a:p>
          <a:p>
            <a:pPr marL="1665288" marR="0" lvl="6"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Seventh level</a:t>
            </a:r>
          </a:p>
          <a:p>
            <a:pPr marL="1831975" marR="0" lvl="7"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Eighth level</a:t>
            </a:r>
          </a:p>
          <a:p>
            <a:pPr marL="1830388" marR="0" lvl="8"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Ninth level</a:t>
            </a:r>
          </a:p>
        </p:txBody>
      </p:sp>
    </p:spTree>
    <p:extLst>
      <p:ext uri="{BB962C8B-B14F-4D97-AF65-F5344CB8AC3E}">
        <p14:creationId xmlns:p14="http://schemas.microsoft.com/office/powerpoint/2010/main" val="294993722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4_Text - Title - All">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762000" y="467502"/>
            <a:ext cx="10674096" cy="652639"/>
          </a:xfrm>
          <a:prstGeom prst="rect">
            <a:avLst/>
          </a:prstGeom>
        </p:spPr>
        <p:txBody>
          <a:bodyPr>
            <a:noAutofit/>
          </a:bodyPr>
          <a:lstStyle>
            <a:lvl1pPr marL="0" indent="0">
              <a:spcAft>
                <a:spcPts val="0"/>
              </a:spcAft>
              <a:buNone/>
              <a:defRPr lang="en-US" sz="32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a:t>Section Header</a:t>
            </a:r>
          </a:p>
        </p:txBody>
      </p:sp>
      <p:sp>
        <p:nvSpPr>
          <p:cNvPr id="4" name="Content Placeholder 3">
            <a:extLst>
              <a:ext uri="{FF2B5EF4-FFF2-40B4-BE49-F238E27FC236}">
                <a16:creationId xmlns:a16="http://schemas.microsoft.com/office/drawing/2014/main" id="{D9BCD36B-503E-4762-97E9-66AEBD092129}"/>
              </a:ext>
            </a:extLst>
          </p:cNvPr>
          <p:cNvSpPr>
            <a:spLocks noGrp="1"/>
          </p:cNvSpPr>
          <p:nvPr>
            <p:ph sz="quarter" idx="2"/>
          </p:nvPr>
        </p:nvSpPr>
        <p:spPr>
          <a:xfrm>
            <a:off x="762000" y="1333500"/>
            <a:ext cx="10674096" cy="4743450"/>
          </a:xfrm>
        </p:spPr>
        <p:txBody>
          <a:bodyPr/>
          <a:lstStyle>
            <a:lvl1pPr marL="233363" marR="0"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lvl1pPr>
            <a:lvl2pPr marL="577850" marR="0" indent="-288925" algn="l" defTabSz="914400" rtl="0" eaLnBrk="1" fontAlgn="auto" latinLnBrk="0" hangingPunct="1">
              <a:lnSpc>
                <a:spcPct val="100000"/>
              </a:lnSpc>
              <a:spcBef>
                <a:spcPts val="0"/>
              </a:spcBef>
              <a:spcAft>
                <a:spcPts val="500"/>
              </a:spcAft>
              <a:buClr>
                <a:srgbClr val="EF5125"/>
              </a:buClr>
              <a:buSzTx/>
              <a:buFont typeface="System Font Regular"/>
              <a:buChar char="−"/>
              <a:tabLst/>
              <a:defRPr/>
            </a:lvl2pPr>
            <a:lvl3pPr marL="804863" marR="0" indent="-227013"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lvl3pPr>
            <a:lvl4pPr marL="1087438" marR="0" indent="-282575" algn="l" defTabSz="914400" rtl="0" eaLnBrk="1" fontAlgn="auto" latinLnBrk="0" hangingPunct="1">
              <a:lnSpc>
                <a:spcPct val="100000"/>
              </a:lnSpc>
              <a:spcBef>
                <a:spcPts val="0"/>
              </a:spcBef>
              <a:spcAft>
                <a:spcPts val="500"/>
              </a:spcAft>
              <a:buClr>
                <a:srgbClr val="EF5125"/>
              </a:buClr>
              <a:buSzTx/>
              <a:buFont typeface="System Font Regular"/>
              <a:buChar char="−"/>
              <a:tabLst/>
              <a:defRPr/>
            </a:lvl4pPr>
            <a:lvl5pPr marL="1376363" marR="0" indent="-28892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lvl5pPr>
            <a:lvl6pPr marL="1657350" marR="0" indent="-280988" algn="l" defTabSz="914400" rtl="0" eaLnBrk="1" fontAlgn="auto" latinLnBrk="0" hangingPunct="1">
              <a:lnSpc>
                <a:spcPct val="90000"/>
              </a:lnSpc>
              <a:spcBef>
                <a:spcPts val="500"/>
              </a:spcBef>
              <a:spcAft>
                <a:spcPts val="0"/>
              </a:spcAft>
              <a:buClr>
                <a:srgbClr val="EF5125"/>
              </a:buClr>
              <a:buSzTx/>
              <a:buFont typeface="System Font Regular"/>
              <a:buChar char="−"/>
              <a:tabLst/>
              <a:defRPr/>
            </a:lvl6pPr>
            <a:lvl7pPr marL="1946275" marR="0" indent="-228600" algn="l" defTabSz="914400" rtl="0" eaLnBrk="1" fontAlgn="auto" latinLnBrk="0" hangingPunct="1">
              <a:lnSpc>
                <a:spcPct val="90000"/>
              </a:lnSpc>
              <a:spcBef>
                <a:spcPts val="500"/>
              </a:spcBef>
              <a:spcAft>
                <a:spcPts val="0"/>
              </a:spcAft>
              <a:buClr>
                <a:srgbClr val="EF5125"/>
              </a:buClr>
              <a:buSzTx/>
              <a:buFont typeface="System Font Regular"/>
              <a:buChar char="−"/>
              <a:tabLst/>
              <a:defRPr/>
            </a:lvl7pPr>
            <a:lvl8pPr marL="2235200" marR="0" indent="-288925" algn="l" defTabSz="914400" rtl="0" eaLnBrk="1" fontAlgn="auto" latinLnBrk="0" hangingPunct="1">
              <a:lnSpc>
                <a:spcPct val="90000"/>
              </a:lnSpc>
              <a:spcBef>
                <a:spcPts val="500"/>
              </a:spcBef>
              <a:spcAft>
                <a:spcPts val="0"/>
              </a:spcAft>
              <a:buClr>
                <a:srgbClr val="EF5125"/>
              </a:buClr>
              <a:buSzTx/>
              <a:buFont typeface="System Font Regular"/>
              <a:buChar char="−"/>
              <a:tabLst/>
              <a:defRPr/>
            </a:lvl8pPr>
            <a:lvl9pPr marL="36576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9pPr>
          </a:lstStyle>
          <a:p>
            <a:pPr marL="233363" marR="0" lvl="0"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Edit Master text styles</a:t>
            </a:r>
          </a:p>
          <a:p>
            <a:pPr marL="233363" marR="0" lvl="1"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33363" marR="0" lvl="2"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33363" marR="0" lvl="3"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33363" marR="0" lvl="4"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800" b="0" i="0" u="none" strike="noStrike" kern="1200" cap="none" spc="0" normalizeH="0" baseline="0" noProof="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09943722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_Text - Title - All Column">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762000" y="467502"/>
            <a:ext cx="10674096" cy="652639"/>
          </a:xfrm>
          <a:prstGeom prst="rect">
            <a:avLst/>
          </a:prstGeom>
        </p:spPr>
        <p:txBody>
          <a:bodyPr>
            <a:noAutofit/>
          </a:bodyPr>
          <a:lstStyle>
            <a:lvl1pPr marL="0" indent="0">
              <a:spcAft>
                <a:spcPts val="0"/>
              </a:spcAft>
              <a:buNone/>
              <a:defRPr lang="en-US" sz="32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a:t>Section Header</a:t>
            </a:r>
          </a:p>
        </p:txBody>
      </p:sp>
      <p:sp>
        <p:nvSpPr>
          <p:cNvPr id="4" name="Content Placeholder 3">
            <a:extLst>
              <a:ext uri="{FF2B5EF4-FFF2-40B4-BE49-F238E27FC236}">
                <a16:creationId xmlns:a16="http://schemas.microsoft.com/office/drawing/2014/main" id="{D9BCD36B-503E-4762-97E9-66AEBD092129}"/>
              </a:ext>
            </a:extLst>
          </p:cNvPr>
          <p:cNvSpPr>
            <a:spLocks noGrp="1"/>
          </p:cNvSpPr>
          <p:nvPr>
            <p:ph sz="quarter" idx="2"/>
          </p:nvPr>
        </p:nvSpPr>
        <p:spPr>
          <a:xfrm>
            <a:off x="762000" y="1333500"/>
            <a:ext cx="5130800" cy="4743450"/>
          </a:xfrm>
        </p:spPr>
        <p:txBody>
          <a:bodyPr/>
          <a:lstStyle>
            <a:lvl1pPr marL="233363" marR="0"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lvl1pPr>
            <a:lvl2pPr marL="577850" marR="0" indent="-288925" algn="l" defTabSz="914400" rtl="0" eaLnBrk="1" fontAlgn="auto" latinLnBrk="0" hangingPunct="1">
              <a:lnSpc>
                <a:spcPct val="100000"/>
              </a:lnSpc>
              <a:spcBef>
                <a:spcPts val="0"/>
              </a:spcBef>
              <a:spcAft>
                <a:spcPts val="500"/>
              </a:spcAft>
              <a:buClr>
                <a:srgbClr val="EF5125"/>
              </a:buClr>
              <a:buSzTx/>
              <a:buFont typeface="System Font Regular"/>
              <a:buChar char="−"/>
              <a:tabLst/>
              <a:defRPr/>
            </a:lvl2pPr>
            <a:lvl3pPr marL="804863" marR="0" indent="-227013"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lvl3pPr>
            <a:lvl4pPr marL="1087438" marR="0" indent="-282575" algn="l" defTabSz="914400" rtl="0" eaLnBrk="1" fontAlgn="auto" latinLnBrk="0" hangingPunct="1">
              <a:lnSpc>
                <a:spcPct val="100000"/>
              </a:lnSpc>
              <a:spcBef>
                <a:spcPts val="0"/>
              </a:spcBef>
              <a:spcAft>
                <a:spcPts val="500"/>
              </a:spcAft>
              <a:buClr>
                <a:srgbClr val="EF5125"/>
              </a:buClr>
              <a:buSzTx/>
              <a:buFont typeface="System Font Regular"/>
              <a:buChar char="−"/>
              <a:tabLst/>
              <a:defRPr/>
            </a:lvl4pPr>
            <a:lvl5pPr marL="1376363" marR="0" indent="-28892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lvl5pPr>
            <a:lvl6pPr marL="1657350" marR="0" indent="-280988" algn="l" defTabSz="914400" rtl="0" eaLnBrk="1" fontAlgn="auto" latinLnBrk="0" hangingPunct="1">
              <a:lnSpc>
                <a:spcPct val="90000"/>
              </a:lnSpc>
              <a:spcBef>
                <a:spcPts val="500"/>
              </a:spcBef>
              <a:spcAft>
                <a:spcPts val="0"/>
              </a:spcAft>
              <a:buClr>
                <a:srgbClr val="EF5125"/>
              </a:buClr>
              <a:buSzTx/>
              <a:buFont typeface="System Font Regular"/>
              <a:buChar char="−"/>
              <a:tabLst/>
              <a:defRPr/>
            </a:lvl6pPr>
            <a:lvl7pPr marL="1946275" marR="0" indent="-228600" algn="l" defTabSz="914400" rtl="0" eaLnBrk="1" fontAlgn="auto" latinLnBrk="0" hangingPunct="1">
              <a:lnSpc>
                <a:spcPct val="90000"/>
              </a:lnSpc>
              <a:spcBef>
                <a:spcPts val="500"/>
              </a:spcBef>
              <a:spcAft>
                <a:spcPts val="0"/>
              </a:spcAft>
              <a:buClr>
                <a:srgbClr val="EF5125"/>
              </a:buClr>
              <a:buSzTx/>
              <a:buFont typeface="System Font Regular"/>
              <a:buChar char="−"/>
              <a:tabLst/>
              <a:defRPr/>
            </a:lvl7pPr>
            <a:lvl8pPr marL="2235200" marR="0" indent="-288925" algn="l" defTabSz="914400" rtl="0" eaLnBrk="1" fontAlgn="auto" latinLnBrk="0" hangingPunct="1">
              <a:lnSpc>
                <a:spcPct val="90000"/>
              </a:lnSpc>
              <a:spcBef>
                <a:spcPts val="500"/>
              </a:spcBef>
              <a:spcAft>
                <a:spcPts val="0"/>
              </a:spcAft>
              <a:buClr>
                <a:srgbClr val="EF5125"/>
              </a:buClr>
              <a:buSzTx/>
              <a:buFont typeface="System Font Regular"/>
              <a:buChar char="−"/>
              <a:tabLst/>
              <a:defRPr/>
            </a:lvl8pPr>
            <a:lvl9pPr marL="36576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9pPr>
          </a:lstStyle>
          <a:p>
            <a:pPr marL="233363" marR="0" lvl="0"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Edit Master text styles</a:t>
            </a:r>
          </a:p>
          <a:p>
            <a:pPr marL="233363" marR="0" lvl="1"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33363" marR="0" lvl="2"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33363" marR="0" lvl="3"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33363" marR="0" lvl="4"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800" b="0" i="0" u="none" strike="noStrike" kern="1200" cap="none" spc="0" normalizeH="0" baseline="0" noProof="0">
              <a:ln>
                <a:noFill/>
              </a:ln>
              <a:solidFill>
                <a:srgbClr val="000000"/>
              </a:solidFill>
              <a:effectLst/>
              <a:uLnTx/>
              <a:uFillTx/>
              <a:latin typeface="+mn-lt"/>
              <a:ea typeface="+mn-ea"/>
              <a:cs typeface="+mn-cs"/>
            </a:endParaRPr>
          </a:p>
        </p:txBody>
      </p:sp>
      <p:sp>
        <p:nvSpPr>
          <p:cNvPr id="5" name="Content Placeholder 3">
            <a:extLst>
              <a:ext uri="{FF2B5EF4-FFF2-40B4-BE49-F238E27FC236}">
                <a16:creationId xmlns:a16="http://schemas.microsoft.com/office/drawing/2014/main" id="{3E61B6BE-BF57-41E3-9434-8E31619A9A76}"/>
              </a:ext>
            </a:extLst>
          </p:cNvPr>
          <p:cNvSpPr>
            <a:spLocks noGrp="1"/>
          </p:cNvSpPr>
          <p:nvPr>
            <p:ph sz="quarter" idx="11"/>
          </p:nvPr>
        </p:nvSpPr>
        <p:spPr>
          <a:xfrm>
            <a:off x="6299200" y="1333500"/>
            <a:ext cx="5130800" cy="4743450"/>
          </a:xfrm>
        </p:spPr>
        <p:txBody>
          <a:bodyPr/>
          <a:lstStyle>
            <a:lvl1pPr marL="233363" marR="0"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lvl1pPr>
            <a:lvl2pPr marL="577850" marR="0" indent="-288925" algn="l" defTabSz="914400" rtl="0" eaLnBrk="1" fontAlgn="auto" latinLnBrk="0" hangingPunct="1">
              <a:lnSpc>
                <a:spcPct val="100000"/>
              </a:lnSpc>
              <a:spcBef>
                <a:spcPts val="0"/>
              </a:spcBef>
              <a:spcAft>
                <a:spcPts val="500"/>
              </a:spcAft>
              <a:buClr>
                <a:srgbClr val="EF5125"/>
              </a:buClr>
              <a:buSzTx/>
              <a:buFont typeface="System Font Regular"/>
              <a:buChar char="−"/>
              <a:tabLst/>
              <a:defRPr/>
            </a:lvl2pPr>
            <a:lvl3pPr marL="804863" marR="0" indent="-227013"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lvl3pPr>
            <a:lvl4pPr marL="1087438" marR="0" indent="-282575" algn="l" defTabSz="914400" rtl="0" eaLnBrk="1" fontAlgn="auto" latinLnBrk="0" hangingPunct="1">
              <a:lnSpc>
                <a:spcPct val="100000"/>
              </a:lnSpc>
              <a:spcBef>
                <a:spcPts val="0"/>
              </a:spcBef>
              <a:spcAft>
                <a:spcPts val="500"/>
              </a:spcAft>
              <a:buClr>
                <a:srgbClr val="EF5125"/>
              </a:buClr>
              <a:buSzTx/>
              <a:buFont typeface="System Font Regular"/>
              <a:buChar char="−"/>
              <a:tabLst/>
              <a:defRPr/>
            </a:lvl4pPr>
            <a:lvl5pPr marL="1376363" marR="0" indent="-28892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lvl5pPr>
            <a:lvl6pPr marL="1657350" marR="0" indent="-280988" algn="l" defTabSz="914400" rtl="0" eaLnBrk="1" fontAlgn="auto" latinLnBrk="0" hangingPunct="1">
              <a:lnSpc>
                <a:spcPct val="90000"/>
              </a:lnSpc>
              <a:spcBef>
                <a:spcPts val="500"/>
              </a:spcBef>
              <a:spcAft>
                <a:spcPts val="0"/>
              </a:spcAft>
              <a:buClr>
                <a:srgbClr val="EF5125"/>
              </a:buClr>
              <a:buSzTx/>
              <a:buFont typeface="System Font Regular"/>
              <a:buChar char="−"/>
              <a:tabLst/>
              <a:defRPr/>
            </a:lvl6pPr>
            <a:lvl7pPr marL="1946275" marR="0" indent="-228600" algn="l" defTabSz="914400" rtl="0" eaLnBrk="1" fontAlgn="auto" latinLnBrk="0" hangingPunct="1">
              <a:lnSpc>
                <a:spcPct val="90000"/>
              </a:lnSpc>
              <a:spcBef>
                <a:spcPts val="500"/>
              </a:spcBef>
              <a:spcAft>
                <a:spcPts val="0"/>
              </a:spcAft>
              <a:buClr>
                <a:srgbClr val="EF5125"/>
              </a:buClr>
              <a:buSzTx/>
              <a:buFont typeface="System Font Regular"/>
              <a:buChar char="−"/>
              <a:tabLst/>
              <a:defRPr/>
            </a:lvl7pPr>
            <a:lvl8pPr marL="2235200" marR="0" indent="-288925" algn="l" defTabSz="914400" rtl="0" eaLnBrk="1" fontAlgn="auto" latinLnBrk="0" hangingPunct="1">
              <a:lnSpc>
                <a:spcPct val="90000"/>
              </a:lnSpc>
              <a:spcBef>
                <a:spcPts val="500"/>
              </a:spcBef>
              <a:spcAft>
                <a:spcPts val="0"/>
              </a:spcAft>
              <a:buClr>
                <a:srgbClr val="EF5125"/>
              </a:buClr>
              <a:buSzTx/>
              <a:buFont typeface="System Font Regular"/>
              <a:buChar char="−"/>
              <a:tabLst/>
              <a:defRPr/>
            </a:lvl8pPr>
            <a:lvl9pPr marL="36576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9pPr>
          </a:lstStyle>
          <a:p>
            <a:pPr marL="233363" marR="0" lvl="0"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Edit Master text styles</a:t>
            </a:r>
          </a:p>
          <a:p>
            <a:pPr marL="233363" marR="0" lvl="1"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33363" marR="0" lvl="2"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33363" marR="0" lvl="3"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33363" marR="0" lvl="4" indent="-233363" algn="l" defTabSz="914400" rtl="0" eaLnBrk="1" fontAlgn="auto" latinLnBrk="0" hangingPunct="1">
              <a:lnSpc>
                <a:spcPct val="100000"/>
              </a:lnSpc>
              <a:spcBef>
                <a:spcPts val="0"/>
              </a:spcBef>
              <a:spcAft>
                <a:spcPts val="800"/>
              </a:spcAft>
              <a:buClr>
                <a:srgbClr val="EF5125"/>
              </a:buClr>
              <a:buSzTx/>
              <a:buFont typeface="System Font Regular"/>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800" b="0" i="0" u="none" strike="noStrike" kern="1200" cap="none" spc="0" normalizeH="0" baseline="0" noProof="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148199936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ext - Title - ALL">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0C82079-3E9F-DB4D-803A-47322DBD2CEF}"/>
              </a:ext>
            </a:extLst>
          </p:cNvPr>
          <p:cNvSpPr>
            <a:spLocks noGrp="1"/>
          </p:cNvSpPr>
          <p:nvPr>
            <p:ph type="body" sz="quarter" idx="10" hasCustomPrompt="1"/>
          </p:nvPr>
        </p:nvSpPr>
        <p:spPr>
          <a:xfrm>
            <a:off x="762000" y="467502"/>
            <a:ext cx="10674096" cy="652639"/>
          </a:xfrm>
          <a:prstGeom prst="rect">
            <a:avLst/>
          </a:prstGeom>
        </p:spPr>
        <p:txBody>
          <a:bodyPr lIns="0">
            <a:noAutofit/>
          </a:bodyPr>
          <a:lstStyle>
            <a:lvl1pPr marL="0" indent="0">
              <a:spcAft>
                <a:spcPts val="0"/>
              </a:spcAft>
              <a:buNone/>
              <a:defRPr lang="en-US" sz="4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a:t>Section Header</a:t>
            </a:r>
          </a:p>
        </p:txBody>
      </p:sp>
      <p:sp>
        <p:nvSpPr>
          <p:cNvPr id="6" name="Content Placeholder 3">
            <a:extLst>
              <a:ext uri="{FF2B5EF4-FFF2-40B4-BE49-F238E27FC236}">
                <a16:creationId xmlns:a16="http://schemas.microsoft.com/office/drawing/2014/main" id="{3D13ADDD-0708-4E84-8941-8654E27332BD}"/>
              </a:ext>
            </a:extLst>
          </p:cNvPr>
          <p:cNvSpPr>
            <a:spLocks noGrp="1"/>
          </p:cNvSpPr>
          <p:nvPr>
            <p:ph sz="quarter" idx="2"/>
          </p:nvPr>
        </p:nvSpPr>
        <p:spPr>
          <a:xfrm>
            <a:off x="758952" y="1295400"/>
            <a:ext cx="5242560" cy="4743450"/>
          </a:xfrm>
        </p:spPr>
        <p:txBody>
          <a:bodyPr>
            <a:normAutofit/>
          </a:bodyPr>
          <a:lstStyle>
            <a:lvl1pPr marL="285750" marR="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1pPr>
            <a:lvl2pPr marL="461963" marR="0"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2pPr>
            <a:lvl3pPr marL="688975"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3pPr>
            <a:lvl4pPr marL="1033463" marR="0"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4pPr>
            <a:lvl5pPr marL="1201738"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lang="en-US" sz="2800" b="0" i="0" kern="1200" noProof="0" dirty="0">
                <a:solidFill>
                  <a:schemeClr val="tx1"/>
                </a:solidFill>
                <a:latin typeface="Arial" panose="020B0604020202020204" pitchFamily="34" charset="0"/>
                <a:ea typeface="+mn-ea"/>
                <a:cs typeface="Arial" panose="020B0604020202020204" pitchFamily="34" charset="0"/>
              </a:defRPr>
            </a:lvl5pPr>
            <a:lvl6pPr marL="1201738" marR="0"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lvl6pPr>
            <a:lvl7pPr marL="1665288" marR="0"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7pPr>
            <a:lvl8pPr marL="1831975" marR="0"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8pPr>
            <a:lvl9pPr marL="1830388" marR="0"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9pPr>
          </a:lstStyle>
          <a:p>
            <a:pPr marL="285750" marR="0" lvl="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Edit Master text styles</a:t>
            </a:r>
          </a:p>
          <a:p>
            <a:pPr marL="461963" marR="0" lvl="1"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88975" marR="0" lvl="2"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033463" marR="0" lvl="3"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1201738" marR="0" lvl="4"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a:p>
            <a:pPr marL="1201738" marR="0" lvl="5"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Six level</a:t>
            </a:r>
          </a:p>
          <a:p>
            <a:pPr marL="1665288" marR="0" lvl="6"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Seventh level</a:t>
            </a:r>
          </a:p>
          <a:p>
            <a:pPr marL="1831975" marR="0" lvl="7"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Eighth level</a:t>
            </a:r>
          </a:p>
          <a:p>
            <a:pPr marL="1830388" marR="0" lvl="8"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Ninth level</a:t>
            </a:r>
          </a:p>
        </p:txBody>
      </p:sp>
      <p:sp>
        <p:nvSpPr>
          <p:cNvPr id="7" name="Content Placeholder 3">
            <a:extLst>
              <a:ext uri="{FF2B5EF4-FFF2-40B4-BE49-F238E27FC236}">
                <a16:creationId xmlns:a16="http://schemas.microsoft.com/office/drawing/2014/main" id="{6A24422E-5E4D-4BEC-9805-BC486D630F5F}"/>
              </a:ext>
            </a:extLst>
          </p:cNvPr>
          <p:cNvSpPr>
            <a:spLocks noGrp="1"/>
          </p:cNvSpPr>
          <p:nvPr>
            <p:ph sz="quarter" idx="11"/>
          </p:nvPr>
        </p:nvSpPr>
        <p:spPr>
          <a:xfrm>
            <a:off x="6340602" y="1295400"/>
            <a:ext cx="5242560" cy="4743450"/>
          </a:xfrm>
        </p:spPr>
        <p:txBody>
          <a:bodyPr>
            <a:normAutofit/>
          </a:bodyPr>
          <a:lstStyle>
            <a:lvl1pPr marL="285750" marR="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1pPr>
            <a:lvl2pPr marL="461963" marR="0"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2pPr>
            <a:lvl3pPr marL="688975"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3pPr>
            <a:lvl4pPr marL="1033463" marR="0"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lang="en-US" sz="2800" b="0" i="0" kern="1200" noProof="0" dirty="0">
                <a:solidFill>
                  <a:schemeClr val="tx1"/>
                </a:solidFill>
                <a:latin typeface="Arial" panose="020B0604020202020204" pitchFamily="34" charset="0"/>
                <a:ea typeface="+mn-ea"/>
                <a:cs typeface="Arial" panose="020B0604020202020204" pitchFamily="34" charset="0"/>
              </a:defRPr>
            </a:lvl4pPr>
            <a:lvl5pPr marL="1201738" marR="0"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lang="en-US" sz="2800" b="0" i="0" kern="1200" noProof="0" dirty="0">
                <a:solidFill>
                  <a:schemeClr val="tx1"/>
                </a:solidFill>
                <a:latin typeface="Arial" panose="020B0604020202020204" pitchFamily="34" charset="0"/>
                <a:ea typeface="+mn-ea"/>
                <a:cs typeface="Arial" panose="020B0604020202020204" pitchFamily="34" charset="0"/>
              </a:defRPr>
            </a:lvl5pPr>
            <a:lvl6pPr marL="1201738" marR="0"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lvl6pPr>
            <a:lvl7pPr marL="1665288" marR="0"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7pPr>
            <a:lvl8pPr marL="1831975" marR="0"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8pPr>
            <a:lvl9pPr marL="1830388" marR="0"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lvl9pPr>
          </a:lstStyle>
          <a:p>
            <a:pPr marL="285750" marR="0" lvl="0" indent="-285750" algn="l" defTabSz="914400" rtl="0" eaLnBrk="1" fontAlgn="auto" latinLnBrk="0" hangingPunct="1">
              <a:lnSpc>
                <a:spcPct val="100000"/>
              </a:lnSpc>
              <a:spcBef>
                <a:spcPts val="0"/>
              </a:spcBef>
              <a:spcAft>
                <a:spcPts val="8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Edit Master text styles</a:t>
            </a:r>
          </a:p>
          <a:p>
            <a:pPr marL="461963" marR="0" lvl="1" indent="-227013"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88975" marR="0" lvl="2"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033463" marR="0" lvl="3" indent="-268288" algn="l" defTabSz="914400" rtl="0" eaLnBrk="1" fontAlgn="auto" latinLnBrk="0" hangingPunct="1">
              <a:lnSpc>
                <a:spcPct val="100000"/>
              </a:lnSpc>
              <a:spcBef>
                <a:spcPts val="0"/>
              </a:spcBef>
              <a:spcAft>
                <a:spcPts val="500"/>
              </a:spcAft>
              <a:buClr>
                <a:srgbClr val="EF5125"/>
              </a:buClr>
              <a:buSzTx/>
              <a:buFont typeface="ITC Franklin Gothic Std Book" panose="020B0504030503020204" pitchFamily="34" charset="0"/>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1201738" marR="0" lvl="4" indent="-168275" algn="l" defTabSz="914400" rtl="0" eaLnBrk="1" fontAlgn="auto" latinLnBrk="0" hangingPunct="1">
              <a:lnSpc>
                <a:spcPct val="100000"/>
              </a:lnSpc>
              <a:spcBef>
                <a:spcPts val="0"/>
              </a:spcBef>
              <a:spcAft>
                <a:spcPts val="500"/>
              </a:spcAft>
              <a:buClr>
                <a:srgbClr val="EF5125"/>
              </a:buClr>
              <a:buSzPct val="90000"/>
              <a:buFont typeface="System Font Regular"/>
              <a:buChar char="−"/>
              <a:tabLst>
                <a:tab pos="85725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a:p>
            <a:pPr marL="1201738" marR="0" lvl="5" indent="58738" algn="l" defTabSz="914400" rtl="0" eaLnBrk="1" fontAlgn="auto" latinLnBrk="0" hangingPunct="1">
              <a:lnSpc>
                <a:spcPct val="90000"/>
              </a:lnSpc>
              <a:spcBef>
                <a:spcPts val="500"/>
              </a:spcBef>
              <a:spcAft>
                <a:spcPts val="0"/>
              </a:spcAft>
              <a:buClr>
                <a:srgbClr val="EF5125"/>
              </a:buClr>
              <a:buSzPct val="90000"/>
              <a:buFont typeface="System Font Regular"/>
              <a:buChar char="−"/>
              <a:tabLst>
                <a:tab pos="1079500" algn="l"/>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Six level</a:t>
            </a:r>
          </a:p>
          <a:p>
            <a:pPr marL="1665288" marR="0" lvl="6" indent="-236538"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Seventh level</a:t>
            </a:r>
          </a:p>
          <a:p>
            <a:pPr marL="1831975" marR="0" lvl="7" indent="-227013"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Eighth level</a:t>
            </a:r>
          </a:p>
          <a:p>
            <a:pPr marL="1830388" marR="0" lvl="8" indent="-222250" algn="l" defTabSz="914400" rtl="0" eaLnBrk="1" fontAlgn="auto" latinLnBrk="0" hangingPunct="1">
              <a:lnSpc>
                <a:spcPct val="90000"/>
              </a:lnSpc>
              <a:spcBef>
                <a:spcPts val="500"/>
              </a:spcBef>
              <a:spcAft>
                <a:spcPts val="0"/>
              </a:spcAft>
              <a:buClr>
                <a:srgbClr val="EF5125"/>
              </a:buClr>
              <a:buSzPct val="90000"/>
              <a:buFont typeface="System Font Regular"/>
              <a:buChar char="−"/>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Ninth level</a:t>
            </a:r>
          </a:p>
        </p:txBody>
      </p:sp>
    </p:spTree>
    <p:extLst>
      <p:ext uri="{BB962C8B-B14F-4D97-AF65-F5344CB8AC3E}">
        <p14:creationId xmlns:p14="http://schemas.microsoft.com/office/powerpoint/2010/main" val="338824958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ext - Title - Bullet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762000" y="467501"/>
            <a:ext cx="10674096" cy="652639"/>
          </a:xfrm>
          <a:prstGeom prst="rect">
            <a:avLst/>
          </a:prstGeom>
        </p:spPr>
        <p:txBody>
          <a:bodyPr>
            <a:noAutofit/>
          </a:bodyPr>
          <a:lstStyle>
            <a:lvl1pPr marL="0" indent="0">
              <a:spcAft>
                <a:spcPts val="0"/>
              </a:spcAft>
              <a:buNone/>
              <a:defRPr lang="en-US" sz="32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a:t>Section Header</a:t>
            </a:r>
          </a:p>
        </p:txBody>
      </p:sp>
      <p:sp>
        <p:nvSpPr>
          <p:cNvPr id="9" name="Text Placeholder 10">
            <a:extLst>
              <a:ext uri="{FF2B5EF4-FFF2-40B4-BE49-F238E27FC236}">
                <a16:creationId xmlns:a16="http://schemas.microsoft.com/office/drawing/2014/main" id="{6673DC19-951F-CF46-B630-6E5A91CC8DDA}"/>
              </a:ext>
            </a:extLst>
          </p:cNvPr>
          <p:cNvSpPr>
            <a:spLocks noGrp="1"/>
          </p:cNvSpPr>
          <p:nvPr>
            <p:ph type="body" sz="quarter" idx="13"/>
          </p:nvPr>
        </p:nvSpPr>
        <p:spPr>
          <a:xfrm>
            <a:off x="768096" y="1242060"/>
            <a:ext cx="10668000" cy="4701540"/>
          </a:xfrm>
          <a:prstGeom prst="rect">
            <a:avLst/>
          </a:prstGeom>
        </p:spPr>
        <p:txBody>
          <a:bodyPr/>
          <a:lstStyle>
            <a:lvl1pPr marL="288925" indent="-288925">
              <a:spcAft>
                <a:spcPts val="800"/>
              </a:spcAft>
              <a:tabLst/>
              <a:defRPr sz="2800">
                <a:latin typeface="Arial" panose="020B0604020202020204" pitchFamily="34" charset="0"/>
                <a:cs typeface="Arial" panose="020B0604020202020204" pitchFamily="34" charset="0"/>
              </a:defRPr>
            </a:lvl1pPr>
            <a:lvl2pPr marL="630238" indent="-280988">
              <a:tabLst/>
              <a:defRPr sz="2800">
                <a:latin typeface="Arial" panose="020B0604020202020204" pitchFamily="34" charset="0"/>
                <a:cs typeface="Arial" panose="020B0604020202020204" pitchFamily="34" charset="0"/>
              </a:defRPr>
            </a:lvl2pPr>
            <a:lvl3pPr marL="919163" indent="-228600">
              <a:tabLst/>
              <a:defRPr sz="2800">
                <a:latin typeface="Arial" panose="020B0604020202020204" pitchFamily="34" charset="0"/>
                <a:cs typeface="Arial" panose="020B0604020202020204" pitchFamily="34" charset="0"/>
              </a:defRPr>
            </a:lvl3pPr>
            <a:lvl4pPr marL="1262063" indent="-288925">
              <a:tabLst/>
              <a:defRPr sz="2800">
                <a:latin typeface="Arial" panose="020B0604020202020204" pitchFamily="34" charset="0"/>
                <a:cs typeface="Arial" panose="020B0604020202020204" pitchFamily="34" charset="0"/>
              </a:defRPr>
            </a:lvl4pPr>
            <a:lvl5pPr marL="1489075" indent="-227013">
              <a:tabLst/>
              <a:defRPr sz="2800">
                <a:latin typeface="Arial" panose="020B0604020202020204" pitchFamily="34" charset="0"/>
                <a:cs typeface="Arial" panose="020B0604020202020204" pitchFamily="34" charset="0"/>
              </a:defRPr>
            </a:lvl5pPr>
            <a:lvl6pPr marL="1771650" indent="-282575">
              <a:tabLst/>
              <a:defRPr>
                <a:latin typeface="Arial" panose="020B0604020202020204" pitchFamily="34" charset="0"/>
                <a:cs typeface="Arial" panose="020B0604020202020204" pitchFamily="34" charset="0"/>
              </a:defRPr>
            </a:lvl6pPr>
            <a:lvl7pPr marL="2120900" indent="-288925">
              <a:tabLst/>
              <a:defRPr>
                <a:latin typeface="Arial" panose="020B0604020202020204" pitchFamily="34" charset="0"/>
                <a:cs typeface="Arial" panose="020B0604020202020204" pitchFamily="34" charset="0"/>
              </a:defRPr>
            </a:lvl7pPr>
            <a:lvl8pPr marL="2401888" indent="-280988">
              <a:tabLst/>
              <a:defRPr>
                <a:latin typeface="Arial" panose="020B0604020202020204" pitchFamily="34" charset="0"/>
                <a:cs typeface="Arial" panose="020B0604020202020204" pitchFamily="34" charset="0"/>
              </a:defRPr>
            </a:lvl8pPr>
            <a:lvl9pPr marL="2690813" indent="-227013">
              <a:buClr>
                <a:schemeClr val="accent3"/>
              </a:buClr>
              <a:buFont typeface="System Font Regular"/>
              <a:buChar char="−"/>
              <a:tabLst/>
              <a:defRPr sz="2800">
                <a:latin typeface="Arial" panose="020B0604020202020204" pitchFamily="34" charset="0"/>
                <a:cs typeface="Arial" panose="020B0604020202020204" pitchFamily="34" charset="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136721755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egment - Subsecti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762000" y="467501"/>
            <a:ext cx="8520176" cy="334474"/>
          </a:xfrm>
        </p:spPr>
        <p:txBody>
          <a:bodyPr>
            <a:noAutofit/>
          </a:bodyPr>
          <a:lstStyle>
            <a:lvl1pPr>
              <a:spcAft>
                <a:spcPts val="0"/>
              </a:spcAft>
              <a:defRPr lang="en-US" sz="28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a:t>Section Header</a:t>
            </a:r>
          </a:p>
        </p:txBody>
      </p:sp>
      <p:sp>
        <p:nvSpPr>
          <p:cNvPr id="6" name="Text Placeholder 7"/>
          <p:cNvSpPr>
            <a:spLocks noGrp="1"/>
          </p:cNvSpPr>
          <p:nvPr>
            <p:ph type="body" sz="quarter" idx="12" hasCustomPrompt="1"/>
          </p:nvPr>
        </p:nvSpPr>
        <p:spPr>
          <a:xfrm>
            <a:off x="762000" y="908324"/>
            <a:ext cx="8520176" cy="342396"/>
          </a:xfrm>
        </p:spPr>
        <p:txBody>
          <a:bodyPr/>
          <a:lstStyle>
            <a:lvl1pPr>
              <a:defRPr sz="1300">
                <a:solidFill>
                  <a:schemeClr val="accent3"/>
                </a:solidFill>
              </a:defRPr>
            </a:lvl1pPr>
          </a:lstStyle>
          <a:p>
            <a:pPr lvl="0"/>
            <a:r>
              <a:rPr lang="en-US"/>
              <a:t>Optional Subhead</a:t>
            </a:r>
          </a:p>
        </p:txBody>
      </p:sp>
      <p:sp>
        <p:nvSpPr>
          <p:cNvPr id="7" name="Text Placeholder 6"/>
          <p:cNvSpPr>
            <a:spLocks noGrp="1"/>
          </p:cNvSpPr>
          <p:nvPr>
            <p:ph type="body" sz="quarter" idx="13" hasCustomPrompt="1"/>
          </p:nvPr>
        </p:nvSpPr>
        <p:spPr>
          <a:xfrm>
            <a:off x="8725316" y="6176599"/>
            <a:ext cx="2027628" cy="179232"/>
          </a:xfrm>
        </p:spPr>
        <p:txBody>
          <a:bodyPr/>
          <a:lstStyle>
            <a:lvl1pPr algn="r">
              <a:defRPr sz="1000">
                <a:latin typeface="Georgia" charset="0"/>
                <a:ea typeface="Georgia" charset="0"/>
                <a:cs typeface="Georgia" charset="0"/>
              </a:defRPr>
            </a:lvl1pPr>
          </a:lstStyle>
          <a:p>
            <a:pPr lvl="0"/>
            <a:r>
              <a:rPr lang="en-US"/>
              <a:t>SEGMENT NAME</a:t>
            </a:r>
          </a:p>
        </p:txBody>
      </p:sp>
    </p:spTree>
    <p:extLst>
      <p:ext uri="{BB962C8B-B14F-4D97-AF65-F5344CB8AC3E}">
        <p14:creationId xmlns:p14="http://schemas.microsoft.com/office/powerpoint/2010/main" val="2295315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ubsection Title White">
    <p:bg>
      <p:bgPr>
        <a:solidFill>
          <a:schemeClr val="bg1"/>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586ED48F-90FF-4017-9A8E-888BE181C55E}"/>
              </a:ext>
            </a:extLst>
          </p:cNvPr>
          <p:cNvSpPr>
            <a:spLocks noGrp="1"/>
          </p:cNvSpPr>
          <p:nvPr>
            <p:ph type="body" sz="quarter" idx="11" hasCustomPrompt="1"/>
          </p:nvPr>
        </p:nvSpPr>
        <p:spPr>
          <a:xfrm>
            <a:off x="762000" y="2855618"/>
            <a:ext cx="10668000" cy="593759"/>
          </a:xfrm>
          <a:prstGeom prst="rect">
            <a:avLst/>
          </a:prstGeom>
        </p:spPr>
        <p:txBody>
          <a:bodyPr lIns="0" anchor="b">
            <a:noAutofit/>
          </a:bodyPr>
          <a:lstStyle>
            <a:lvl1pPr algn="l" defTabSz="914400" rtl="0" eaLnBrk="1" latinLnBrk="0" hangingPunct="1">
              <a:lnSpc>
                <a:spcPct val="90000"/>
              </a:lnSpc>
              <a:spcBef>
                <a:spcPct val="0"/>
              </a:spcBef>
              <a:spcAft>
                <a:spcPts val="600"/>
              </a:spcAft>
              <a:buNone/>
              <a:defRPr lang="en-US" sz="4200" b="0" kern="1200" dirty="0" smtClean="0">
                <a:solidFill>
                  <a:schemeClr val="tx2"/>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a:t>Sub-section Title</a:t>
            </a:r>
          </a:p>
        </p:txBody>
      </p:sp>
      <p:sp>
        <p:nvSpPr>
          <p:cNvPr id="7" name="Text Placeholder 4">
            <a:extLst>
              <a:ext uri="{FF2B5EF4-FFF2-40B4-BE49-F238E27FC236}">
                <a16:creationId xmlns:a16="http://schemas.microsoft.com/office/drawing/2014/main" id="{A748AF25-2711-4ABB-92B4-8B5AE18513C3}"/>
              </a:ext>
            </a:extLst>
          </p:cNvPr>
          <p:cNvSpPr>
            <a:spLocks noGrp="1"/>
          </p:cNvSpPr>
          <p:nvPr>
            <p:ph type="body" sz="quarter" idx="10" hasCustomPrompt="1"/>
          </p:nvPr>
        </p:nvSpPr>
        <p:spPr>
          <a:xfrm>
            <a:off x="762001" y="3466323"/>
            <a:ext cx="8733693" cy="664615"/>
          </a:xfrm>
          <a:prstGeom prst="rect">
            <a:avLst/>
          </a:prstGeom>
        </p:spPr>
        <p:txBody>
          <a:bodyPr lIns="0">
            <a:noAutofit/>
          </a:bodyPr>
          <a:lstStyle>
            <a:lvl1pPr marL="0" indent="0">
              <a:buNone/>
              <a:defRPr lang="en-US" sz="3200" kern="1200" dirty="0" smtClean="0">
                <a:solidFill>
                  <a:schemeClr val="accent3"/>
                </a:solidFill>
                <a:latin typeface="Arial" panose="020B0604020202020204" pitchFamily="34" charset="0"/>
                <a:ea typeface="+mj-ea"/>
                <a:cs typeface="Arial" panose="020B0604020202020204" pitchFamily="34" charset="0"/>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a:t>Subtitle if needed</a:t>
            </a:r>
          </a:p>
        </p:txBody>
      </p:sp>
    </p:spTree>
    <p:extLst>
      <p:ext uri="{BB962C8B-B14F-4D97-AF65-F5344CB8AC3E}">
        <p14:creationId xmlns:p14="http://schemas.microsoft.com/office/powerpoint/2010/main" val="227775971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224C2-CB87-4527-B991-9F22BAE45B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E9775-5F65-4EA8-9A8B-BD69615E29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F82954-9249-42F8-B299-FE69B4DE972D}"/>
              </a:ext>
            </a:extLst>
          </p:cNvPr>
          <p:cNvSpPr>
            <a:spLocks noGrp="1"/>
          </p:cNvSpPr>
          <p:nvPr>
            <p:ph type="dt" sz="half" idx="10"/>
          </p:nvPr>
        </p:nvSpPr>
        <p:spPr/>
        <p:txBody>
          <a:bodyPr/>
          <a:lstStyle/>
          <a:p>
            <a:fld id="{DD2A4F71-D113-4FBE-9630-21B85239F700}" type="datetimeFigureOut">
              <a:rPr lang="en-US" smtClean="0"/>
              <a:t>5/4/2021</a:t>
            </a:fld>
            <a:endParaRPr lang="en-US" dirty="0"/>
          </a:p>
        </p:txBody>
      </p:sp>
      <p:sp>
        <p:nvSpPr>
          <p:cNvPr id="5" name="Footer Placeholder 4">
            <a:extLst>
              <a:ext uri="{FF2B5EF4-FFF2-40B4-BE49-F238E27FC236}">
                <a16:creationId xmlns:a16="http://schemas.microsoft.com/office/drawing/2014/main" id="{084E5834-4487-4464-BAB1-371860A27D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6F0D72-E89B-4C9E-AC70-6D37A67ED33F}"/>
              </a:ext>
            </a:extLst>
          </p:cNvPr>
          <p:cNvSpPr>
            <a:spLocks noGrp="1"/>
          </p:cNvSpPr>
          <p:nvPr>
            <p:ph type="sldNum" sz="quarter" idx="12"/>
          </p:nvPr>
        </p:nvSpPr>
        <p:spPr/>
        <p:txBody>
          <a:bodyPr/>
          <a:lstStyle/>
          <a:p>
            <a:fld id="{91014F03-93E5-484D-AD7F-9444A7DABB4C}" type="slidenum">
              <a:rPr lang="en-US" smtClean="0"/>
              <a:t>‹#›</a:t>
            </a:fld>
            <a:endParaRPr lang="en-US" dirty="0"/>
          </a:p>
        </p:txBody>
      </p:sp>
    </p:spTree>
    <p:extLst>
      <p:ext uri="{BB962C8B-B14F-4D97-AF65-F5344CB8AC3E}">
        <p14:creationId xmlns:p14="http://schemas.microsoft.com/office/powerpoint/2010/main" val="1928094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Content side by side">
    <p:spTree>
      <p:nvGrpSpPr>
        <p:cNvPr id="1" name=""/>
        <p:cNvGrpSpPr/>
        <p:nvPr/>
      </p:nvGrpSpPr>
      <p:grpSpPr>
        <a:xfrm>
          <a:off x="0" y="0"/>
          <a:ext cx="0" cy="0"/>
          <a:chOff x="0" y="0"/>
          <a:chExt cx="0" cy="0"/>
        </a:xfrm>
      </p:grpSpPr>
      <p:sp>
        <p:nvSpPr>
          <p:cNvPr id="2" name="Title 1"/>
          <p:cNvSpPr>
            <a:spLocks noGrp="1"/>
          </p:cNvSpPr>
          <p:nvPr>
            <p:ph type="title"/>
          </p:nvPr>
        </p:nvSpPr>
        <p:spPr>
          <a:xfrm>
            <a:off x="400754" y="166515"/>
            <a:ext cx="11260669" cy="1035753"/>
          </a:xfrm>
        </p:spPr>
        <p:txBody>
          <a:bodyPr/>
          <a:lstStyle>
            <a:lvl1pPr>
              <a:lnSpc>
                <a:spcPct val="100000"/>
              </a:lnSpc>
              <a:defRPr sz="3200" b="1">
                <a:solidFill>
                  <a:srgbClr val="1F336B"/>
                </a:solidFill>
              </a:defRPr>
            </a:lvl1pPr>
          </a:lstStyle>
          <a:p>
            <a:r>
              <a:rPr lang="en-US"/>
              <a:t>Click to edit Master title style</a:t>
            </a:r>
          </a:p>
        </p:txBody>
      </p:sp>
      <p:cxnSp>
        <p:nvCxnSpPr>
          <p:cNvPr id="7" name="Straight Connector 6"/>
          <p:cNvCxnSpPr>
            <a:cxnSpLocks/>
          </p:cNvCxnSpPr>
          <p:nvPr userDrawn="1"/>
        </p:nvCxnSpPr>
        <p:spPr>
          <a:xfrm>
            <a:off x="400754" y="1244596"/>
            <a:ext cx="11326417" cy="19121"/>
          </a:xfrm>
          <a:prstGeom prst="line">
            <a:avLst/>
          </a:prstGeom>
          <a:ln w="38100">
            <a:solidFill>
              <a:srgbClr val="EF5125"/>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idx="1"/>
          </p:nvPr>
        </p:nvSpPr>
        <p:spPr>
          <a:xfrm>
            <a:off x="400755" y="1387326"/>
            <a:ext cx="5503335" cy="4767941"/>
          </a:xfrm>
          <a:prstGeom prst="rect">
            <a:avLst/>
          </a:prstGeom>
        </p:spPr>
        <p:txBody>
          <a:bodyPr vert="horz" lIns="9144" tIns="0" rIns="0" bIns="0" rtlCol="0">
            <a:noAutofit/>
          </a:bodyPr>
          <a:lstStyle>
            <a:lvl1pPr marL="347663" indent="-347663">
              <a:buClr>
                <a:srgbClr val="EF5125"/>
              </a:buClr>
              <a:buFont typeface="Arial" panose="020B0604020202020204" pitchFamily="34" charset="0"/>
              <a:buChar char="–"/>
              <a:defRPr/>
            </a:lvl1pPr>
            <a:lvl2pPr marL="685800" indent="-285750">
              <a:spcAft>
                <a:spcPts val="0"/>
              </a:spcAft>
              <a:buClr>
                <a:srgbClr val="248FA0"/>
              </a:buClr>
              <a:buFont typeface="Arial" panose="020B0604020202020204" pitchFamily="34" charset="0"/>
              <a:buChar char="–"/>
              <a:defRPr/>
            </a:lvl2pPr>
            <a:lvl3pPr marL="914400" indent="-169863">
              <a:spcAft>
                <a:spcPts val="0"/>
              </a:spcAft>
              <a:buFont typeface="Arial" panose="020B0604020202020204" pitchFamily="34" charset="0"/>
              <a:buChar char="–"/>
              <a:defRPr/>
            </a:lvl3pPr>
            <a:lvl4pPr marL="1201738" indent="-227013" algn="l">
              <a:spcAft>
                <a:spcPts val="0"/>
              </a:spcAft>
              <a:buClr>
                <a:srgbClr val="248FA0"/>
              </a:buClr>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2"/>
          <p:cNvSpPr>
            <a:spLocks noGrp="1"/>
          </p:cNvSpPr>
          <p:nvPr>
            <p:ph idx="10"/>
          </p:nvPr>
        </p:nvSpPr>
        <p:spPr>
          <a:xfrm>
            <a:off x="6169386" y="1387320"/>
            <a:ext cx="5503335" cy="4767941"/>
          </a:xfrm>
          <a:prstGeom prst="rect">
            <a:avLst/>
          </a:prstGeom>
        </p:spPr>
        <p:txBody>
          <a:bodyPr vert="horz" lIns="9144" tIns="0" rIns="0" bIns="0" rtlCol="0">
            <a:noAutofit/>
          </a:bodyPr>
          <a:lstStyle>
            <a:lvl1pPr marL="347663" indent="-347663">
              <a:buClr>
                <a:srgbClr val="EF5125"/>
              </a:buClr>
              <a:buFont typeface="Arial" panose="020B0604020202020204" pitchFamily="34" charset="0"/>
              <a:buChar char="–"/>
              <a:defRPr/>
            </a:lvl1pPr>
            <a:lvl2pPr marL="685800" indent="-285750">
              <a:spcAft>
                <a:spcPts val="0"/>
              </a:spcAft>
              <a:buClr>
                <a:srgbClr val="248FA0"/>
              </a:buClr>
              <a:buFont typeface="Arial" panose="020B0604020202020204" pitchFamily="34" charset="0"/>
              <a:buChar char="–"/>
              <a:defRPr/>
            </a:lvl2pPr>
            <a:lvl3pPr marL="914400" indent="-169863">
              <a:spcAft>
                <a:spcPts val="0"/>
              </a:spcAft>
              <a:buFont typeface="Arial" panose="020B0604020202020204" pitchFamily="34" charset="0"/>
              <a:buChar char="–"/>
              <a:defRPr/>
            </a:lvl3pPr>
            <a:lvl4pPr marL="1201738" indent="-227013" algn="l">
              <a:spcAft>
                <a:spcPts val="0"/>
              </a:spcAft>
              <a:buClr>
                <a:srgbClr val="248FA0"/>
              </a:buClr>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14820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762000" y="467501"/>
            <a:ext cx="8156448" cy="641632"/>
          </a:xfrm>
          <a:prstGeom prst="rect">
            <a:avLst/>
          </a:prstGeom>
        </p:spPr>
        <p:txBody>
          <a:bodyPr lIns="0">
            <a:noAutofit/>
          </a:bodyPr>
          <a:lstStyle>
            <a:lvl1pPr marL="0" indent="0">
              <a:spcAft>
                <a:spcPts val="0"/>
              </a:spcAft>
              <a:buNone/>
              <a:defRPr lang="en-US" sz="4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a:t>Section Header</a:t>
            </a:r>
          </a:p>
        </p:txBody>
      </p:sp>
    </p:spTree>
    <p:extLst>
      <p:ext uri="{BB962C8B-B14F-4D97-AF65-F5344CB8AC3E}">
        <p14:creationId xmlns:p14="http://schemas.microsoft.com/office/powerpoint/2010/main" val="33962532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 Blank forma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210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Content 1 Main Bullet">
    <p:spTree>
      <p:nvGrpSpPr>
        <p:cNvPr id="1" name=""/>
        <p:cNvGrpSpPr/>
        <p:nvPr/>
      </p:nvGrpSpPr>
      <p:grpSpPr>
        <a:xfrm>
          <a:off x="0" y="0"/>
          <a:ext cx="0" cy="0"/>
          <a:chOff x="0" y="0"/>
          <a:chExt cx="0" cy="0"/>
        </a:xfrm>
      </p:grpSpPr>
      <p:sp>
        <p:nvSpPr>
          <p:cNvPr id="2" name="Title 1"/>
          <p:cNvSpPr>
            <a:spLocks noGrp="1"/>
          </p:cNvSpPr>
          <p:nvPr>
            <p:ph type="title"/>
          </p:nvPr>
        </p:nvSpPr>
        <p:spPr>
          <a:xfrm>
            <a:off x="400754" y="166519"/>
            <a:ext cx="11271957" cy="1035749"/>
          </a:xfrm>
        </p:spPr>
        <p:txBody>
          <a:bodyPr/>
          <a:lstStyle>
            <a:lvl1pPr>
              <a:lnSpc>
                <a:spcPct val="100000"/>
              </a:lnSpc>
              <a:defRPr sz="3200" b="1">
                <a:solidFill>
                  <a:srgbClr val="1F336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idx="1"/>
          </p:nvPr>
        </p:nvSpPr>
        <p:spPr>
          <a:xfrm>
            <a:off x="400755" y="1387326"/>
            <a:ext cx="11275093" cy="4767941"/>
          </a:xfrm>
          <a:prstGeom prst="rect">
            <a:avLst/>
          </a:prstGeom>
        </p:spPr>
        <p:txBody>
          <a:bodyPr vert="horz" lIns="9144" tIns="0" rIns="0" bIns="0" rtlCol="0">
            <a:noAutofit/>
          </a:bodyPr>
          <a:lstStyle>
            <a:lvl1pPr marL="347663" indent="-347663">
              <a:buClr>
                <a:srgbClr val="EF5125"/>
              </a:buClr>
              <a:buFont typeface="Arial" panose="020B0604020202020204" pitchFamily="34" charset="0"/>
              <a:buChar char="–"/>
              <a:defRPr/>
            </a:lvl1pPr>
            <a:lvl2pPr marL="685800" indent="-285750">
              <a:spcAft>
                <a:spcPts val="0"/>
              </a:spcAft>
              <a:buClr>
                <a:srgbClr val="248FA0"/>
              </a:buClr>
              <a:buFont typeface="Arial" panose="020B0604020202020204" pitchFamily="34" charset="0"/>
              <a:buChar char="–"/>
              <a:defRPr/>
            </a:lvl2pPr>
            <a:lvl3pPr marL="914400" indent="-169863">
              <a:spcAft>
                <a:spcPts val="0"/>
              </a:spcAft>
              <a:buFont typeface="Arial" panose="020B0604020202020204" pitchFamily="34" charset="0"/>
              <a:buChar char="–"/>
              <a:defRPr/>
            </a:lvl3pPr>
            <a:lvl4pPr marL="1201738" indent="-227013" algn="l">
              <a:spcAft>
                <a:spcPts val="0"/>
              </a:spcAft>
              <a:buClr>
                <a:srgbClr val="248FA0"/>
              </a:buClr>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5" name="Straight Connector 4"/>
          <p:cNvCxnSpPr>
            <a:cxnSpLocks/>
          </p:cNvCxnSpPr>
          <p:nvPr userDrawn="1"/>
        </p:nvCxnSpPr>
        <p:spPr>
          <a:xfrm>
            <a:off x="400754" y="1244596"/>
            <a:ext cx="11326417" cy="19121"/>
          </a:xfrm>
          <a:prstGeom prst="line">
            <a:avLst/>
          </a:prstGeom>
          <a:ln w="38100">
            <a:solidFill>
              <a:srgbClr val="EF51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992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ext - Title - Bullets">
    <p:spTree>
      <p:nvGrpSpPr>
        <p:cNvPr id="1" name=""/>
        <p:cNvGrpSpPr/>
        <p:nvPr/>
      </p:nvGrpSpPr>
      <p:grpSpPr>
        <a:xfrm>
          <a:off x="0" y="0"/>
          <a:ext cx="0" cy="0"/>
          <a:chOff x="0" y="0"/>
          <a:chExt cx="0" cy="0"/>
        </a:xfrm>
      </p:grpSpPr>
      <p:sp>
        <p:nvSpPr>
          <p:cNvPr id="2" name="Title 1"/>
          <p:cNvSpPr>
            <a:spLocks noGrp="1"/>
          </p:cNvSpPr>
          <p:nvPr>
            <p:ph type="title"/>
          </p:nvPr>
        </p:nvSpPr>
        <p:spPr>
          <a:xfrm>
            <a:off x="762000" y="1086787"/>
            <a:ext cx="10668000" cy="914400"/>
          </a:xfrm>
        </p:spPr>
        <p:txBody>
          <a:bodyPr/>
          <a:lstStyle/>
          <a:p>
            <a:r>
              <a:rPr lang="en-US"/>
              <a:t>Click to edit Master title style</a:t>
            </a:r>
          </a:p>
        </p:txBody>
      </p:sp>
      <p:sp>
        <p:nvSpPr>
          <p:cNvPr id="6" name="Text Placeholder 10">
            <a:extLst>
              <a:ext uri="{FF2B5EF4-FFF2-40B4-BE49-F238E27FC236}">
                <a16:creationId xmlns:a16="http://schemas.microsoft.com/office/drawing/2014/main" id="{40459803-74B8-4F1F-855C-15E89D268225}"/>
              </a:ext>
            </a:extLst>
          </p:cNvPr>
          <p:cNvSpPr>
            <a:spLocks noGrp="1"/>
          </p:cNvSpPr>
          <p:nvPr>
            <p:ph type="body" sz="quarter" idx="12"/>
          </p:nvPr>
        </p:nvSpPr>
        <p:spPr>
          <a:xfrm>
            <a:off x="768096" y="2194560"/>
            <a:ext cx="10668000" cy="3657600"/>
          </a:xfrm>
        </p:spPr>
        <p:txBody>
          <a:bodyPr/>
          <a:lstStyle>
            <a:lvl1pPr>
              <a:spcAft>
                <a:spcPts val="800"/>
              </a:spcAf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762000" y="467501"/>
            <a:ext cx="8520176" cy="334474"/>
          </a:xfrm>
        </p:spPr>
        <p:txBody>
          <a:bodyPr>
            <a:noAutofit/>
          </a:bodyPr>
          <a:lstStyle>
            <a:lvl1pPr>
              <a:spcAft>
                <a:spcPts val="0"/>
              </a:spcAft>
              <a:defRPr lang="en-US" sz="28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a:t>Section Header</a:t>
            </a:r>
          </a:p>
        </p:txBody>
      </p:sp>
    </p:spTree>
    <p:extLst>
      <p:ext uri="{BB962C8B-B14F-4D97-AF65-F5344CB8AC3E}">
        <p14:creationId xmlns:p14="http://schemas.microsoft.com/office/powerpoint/2010/main" val="2648478137"/>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81F42-9ED4-492D-9E13-0F798781A3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1637CE-764C-41A7-B52C-411289AC66DA}"/>
              </a:ext>
            </a:extLst>
          </p:cNvPr>
          <p:cNvSpPr>
            <a:spLocks noGrp="1"/>
          </p:cNvSpPr>
          <p:nvPr>
            <p:ph type="dt" sz="half" idx="10"/>
          </p:nvPr>
        </p:nvSpPr>
        <p:spPr/>
        <p:txBody>
          <a:bodyPr/>
          <a:lstStyle/>
          <a:p>
            <a:fld id="{36586224-9BC2-4511-AD96-F3A880CD0D63}" type="datetimeFigureOut">
              <a:rPr lang="en-US" smtClean="0"/>
              <a:t>5/4/2021</a:t>
            </a:fld>
            <a:endParaRPr lang="en-US" dirty="0"/>
          </a:p>
        </p:txBody>
      </p:sp>
      <p:sp>
        <p:nvSpPr>
          <p:cNvPr id="4" name="Footer Placeholder 3">
            <a:extLst>
              <a:ext uri="{FF2B5EF4-FFF2-40B4-BE49-F238E27FC236}">
                <a16:creationId xmlns:a16="http://schemas.microsoft.com/office/drawing/2014/main" id="{54726E5A-9B52-4AC6-8032-603C1AEADDC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B66A763-2327-48D4-AF89-FB571307146A}"/>
              </a:ext>
            </a:extLst>
          </p:cNvPr>
          <p:cNvSpPr>
            <a:spLocks noGrp="1"/>
          </p:cNvSpPr>
          <p:nvPr>
            <p:ph type="sldNum" sz="quarter" idx="12"/>
          </p:nvPr>
        </p:nvSpPr>
        <p:spPr/>
        <p:txBody>
          <a:bodyPr/>
          <a:lstStyle/>
          <a:p>
            <a:fld id="{3D722D26-CF2A-48CF-9981-58A45038F969}" type="slidenum">
              <a:rPr lang="en-US" smtClean="0"/>
              <a:t>‹#›</a:t>
            </a:fld>
            <a:endParaRPr lang="en-US" dirty="0"/>
          </a:p>
        </p:txBody>
      </p:sp>
    </p:spTree>
    <p:extLst>
      <p:ext uri="{BB962C8B-B14F-4D97-AF65-F5344CB8AC3E}">
        <p14:creationId xmlns:p14="http://schemas.microsoft.com/office/powerpoint/2010/main" val="2822705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762000" y="467501"/>
            <a:ext cx="8156448" cy="641632"/>
          </a:xfrm>
          <a:prstGeom prst="rect">
            <a:avLst/>
          </a:prstGeom>
        </p:spPr>
        <p:txBody>
          <a:bodyPr lIns="0">
            <a:noAutofit/>
          </a:bodyPr>
          <a:lstStyle>
            <a:lvl1pPr marL="0" indent="0">
              <a:spcAft>
                <a:spcPts val="0"/>
              </a:spcAft>
              <a:buNone/>
              <a:defRPr lang="en-US" sz="4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a:t>Section Header</a:t>
            </a:r>
          </a:p>
        </p:txBody>
      </p:sp>
      <p:sp>
        <p:nvSpPr>
          <p:cNvPr id="3" name="Chart Placeholder 2">
            <a:extLst>
              <a:ext uri="{FF2B5EF4-FFF2-40B4-BE49-F238E27FC236}">
                <a16:creationId xmlns:a16="http://schemas.microsoft.com/office/drawing/2014/main" id="{4AE341A6-A920-F64E-902F-FE892D976F6D}"/>
              </a:ext>
            </a:extLst>
          </p:cNvPr>
          <p:cNvSpPr>
            <a:spLocks noGrp="1"/>
          </p:cNvSpPr>
          <p:nvPr>
            <p:ph type="chart" sz="quarter" idx="11"/>
          </p:nvPr>
        </p:nvSpPr>
        <p:spPr>
          <a:xfrm>
            <a:off x="774700" y="1235118"/>
            <a:ext cx="10748433" cy="4835482"/>
          </a:xfrm>
          <a:prstGeom prst="rect">
            <a:avLst/>
          </a:prstGeom>
        </p:spPr>
        <p:txBody>
          <a:bodyPr lIns="0"/>
          <a:lstStyle>
            <a:lvl1pPr marL="0" indent="0">
              <a:buNone/>
              <a:defRPr sz="2800"/>
            </a:lvl1pPr>
          </a:lstStyle>
          <a:p>
            <a:r>
              <a:rPr lang="en-US" dirty="0"/>
              <a:t>Click icon to add chart</a:t>
            </a:r>
          </a:p>
        </p:txBody>
      </p:sp>
    </p:spTree>
    <p:extLst>
      <p:ext uri="{BB962C8B-B14F-4D97-AF65-F5344CB8AC3E}">
        <p14:creationId xmlns:p14="http://schemas.microsoft.com/office/powerpoint/2010/main" val="390129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ubsection Title White">
    <p:bg>
      <p:bgPr>
        <a:solidFill>
          <a:schemeClr val="bg1"/>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586ED48F-90FF-4017-9A8E-888BE181C55E}"/>
              </a:ext>
            </a:extLst>
          </p:cNvPr>
          <p:cNvSpPr>
            <a:spLocks noGrp="1"/>
          </p:cNvSpPr>
          <p:nvPr>
            <p:ph type="body" sz="quarter" idx="11" hasCustomPrompt="1"/>
          </p:nvPr>
        </p:nvSpPr>
        <p:spPr>
          <a:xfrm>
            <a:off x="762000" y="2855617"/>
            <a:ext cx="10668000" cy="593759"/>
          </a:xfrm>
          <a:prstGeom prst="rect">
            <a:avLst/>
          </a:prstGeom>
        </p:spPr>
        <p:txBody>
          <a:bodyPr lIns="0" anchor="b">
            <a:noAutofit/>
          </a:bodyPr>
          <a:lstStyle>
            <a:lvl1pPr algn="l" defTabSz="914400" rtl="0" eaLnBrk="1" latinLnBrk="0" hangingPunct="1">
              <a:lnSpc>
                <a:spcPct val="90000"/>
              </a:lnSpc>
              <a:spcBef>
                <a:spcPct val="0"/>
              </a:spcBef>
              <a:spcAft>
                <a:spcPts val="600"/>
              </a:spcAft>
              <a:buNone/>
              <a:defRPr lang="en-US" sz="4200" b="0" kern="1200" dirty="0" smtClean="0">
                <a:solidFill>
                  <a:schemeClr val="tx2"/>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a:t>Sub-section Title</a:t>
            </a:r>
          </a:p>
        </p:txBody>
      </p:sp>
      <p:sp>
        <p:nvSpPr>
          <p:cNvPr id="7" name="Text Placeholder 4">
            <a:extLst>
              <a:ext uri="{FF2B5EF4-FFF2-40B4-BE49-F238E27FC236}">
                <a16:creationId xmlns:a16="http://schemas.microsoft.com/office/drawing/2014/main" id="{A748AF25-2711-4ABB-92B4-8B5AE18513C3}"/>
              </a:ext>
            </a:extLst>
          </p:cNvPr>
          <p:cNvSpPr>
            <a:spLocks noGrp="1"/>
          </p:cNvSpPr>
          <p:nvPr>
            <p:ph type="body" sz="quarter" idx="10" hasCustomPrompt="1"/>
          </p:nvPr>
        </p:nvSpPr>
        <p:spPr>
          <a:xfrm>
            <a:off x="762000" y="3466323"/>
            <a:ext cx="8733693" cy="664615"/>
          </a:xfrm>
          <a:prstGeom prst="rect">
            <a:avLst/>
          </a:prstGeom>
        </p:spPr>
        <p:txBody>
          <a:bodyPr lIns="0">
            <a:noAutofit/>
          </a:bodyPr>
          <a:lstStyle>
            <a:lvl1pPr marL="0" indent="0">
              <a:buNone/>
              <a:defRPr lang="en-US" sz="3200" kern="1200" dirty="0" smtClean="0">
                <a:solidFill>
                  <a:schemeClr val="accent3"/>
                </a:solidFill>
                <a:latin typeface="Arial" panose="020B0604020202020204" pitchFamily="34" charset="0"/>
                <a:ea typeface="+mj-ea"/>
                <a:cs typeface="Arial" panose="020B0604020202020204" pitchFamily="34" charset="0"/>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a:t>Subtitle if needed</a:t>
            </a:r>
          </a:p>
        </p:txBody>
      </p:sp>
      <p:pic>
        <p:nvPicPr>
          <p:cNvPr id="6" name="Picture 5">
            <a:extLst>
              <a:ext uri="{FF2B5EF4-FFF2-40B4-BE49-F238E27FC236}">
                <a16:creationId xmlns:a16="http://schemas.microsoft.com/office/drawing/2014/main" id="{4B8CA9BC-5F86-4041-ABB0-BBA73229A69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304418" y="487967"/>
            <a:ext cx="2091691" cy="359088"/>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arge Idea Blue">
    <p:bg>
      <p:bgPr>
        <a:solidFill>
          <a:schemeClr val="tx2"/>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586ED48F-90FF-4017-9A8E-888BE181C55E}"/>
              </a:ext>
            </a:extLst>
          </p:cNvPr>
          <p:cNvSpPr>
            <a:spLocks noGrp="1"/>
          </p:cNvSpPr>
          <p:nvPr>
            <p:ph type="body" sz="quarter" idx="11" hasCustomPrompt="1"/>
          </p:nvPr>
        </p:nvSpPr>
        <p:spPr>
          <a:xfrm>
            <a:off x="768096" y="1210733"/>
            <a:ext cx="10668000" cy="4838959"/>
          </a:xfrm>
          <a:prstGeom prst="rect">
            <a:avLst/>
          </a:prstGeom>
        </p:spPr>
        <p:txBody>
          <a:bodyPr lIns="0">
            <a:normAutofit/>
          </a:bodyPr>
          <a:lstStyle>
            <a:lvl1pPr marL="0" indent="0" algn="l" defTabSz="914400" rtl="0" eaLnBrk="1" latinLnBrk="0" hangingPunct="1">
              <a:lnSpc>
                <a:spcPct val="90000"/>
              </a:lnSpc>
              <a:spcBef>
                <a:spcPct val="0"/>
              </a:spcBef>
              <a:spcAft>
                <a:spcPts val="600"/>
              </a:spcAft>
              <a:buFont typeface="Arial" panose="020B0604020202020204" pitchFamily="34" charset="0"/>
              <a:buNone/>
              <a:defRPr lang="en-US" sz="4200" b="0" kern="1200" dirty="0" smtClean="0">
                <a:solidFill>
                  <a:schemeClr val="bg1"/>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r>
              <a:rPr lang="en-US"/>
              <a:t>Click here to add title or text for title separator</a:t>
            </a:r>
          </a:p>
          <a:p>
            <a:endParaRPr lang="en-US"/>
          </a:p>
        </p:txBody>
      </p:sp>
      <p:pic>
        <p:nvPicPr>
          <p:cNvPr id="4" name="Picture 3">
            <a:extLst>
              <a:ext uri="{FF2B5EF4-FFF2-40B4-BE49-F238E27FC236}">
                <a16:creationId xmlns:a16="http://schemas.microsoft.com/office/drawing/2014/main" id="{03BA01A6-AFAD-F64C-B757-208E9F064A3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304420" y="487967"/>
            <a:ext cx="2091687" cy="359088"/>
          </a:xfrm>
          <a:prstGeom prst="rect">
            <a:avLst/>
          </a:prstGeom>
        </p:spPr>
      </p:pic>
      <p:cxnSp>
        <p:nvCxnSpPr>
          <p:cNvPr id="6" name="Straight Connector 5">
            <a:extLst>
              <a:ext uri="{FF2B5EF4-FFF2-40B4-BE49-F238E27FC236}">
                <a16:creationId xmlns:a16="http://schemas.microsoft.com/office/drawing/2014/main" id="{CB37B1F8-258A-3541-A674-30D76D981594}"/>
              </a:ext>
            </a:extLst>
          </p:cNvPr>
          <p:cNvCxnSpPr>
            <a:cxnSpLocks/>
          </p:cNvCxnSpPr>
          <p:nvPr userDrawn="1"/>
        </p:nvCxnSpPr>
        <p:spPr>
          <a:xfrm>
            <a:off x="10888137" y="6269376"/>
            <a:ext cx="353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3DEC79-9897-5648-A843-F850483E9B51}"/>
              </a:ext>
            </a:extLst>
          </p:cNvPr>
          <p:cNvSpPr txBox="1"/>
          <p:nvPr userDrawn="1"/>
        </p:nvSpPr>
        <p:spPr>
          <a:xfrm>
            <a:off x="11395822" y="6176963"/>
            <a:ext cx="130181" cy="153888"/>
          </a:xfrm>
          <a:prstGeom prst="rect">
            <a:avLst/>
          </a:prstGeom>
          <a:noFill/>
        </p:spPr>
        <p:txBody>
          <a:bodyPr wrap="none" lIns="0" tIns="0" rIns="0" bIns="0" rtlCol="0">
            <a:spAutoFit/>
          </a:bodyPr>
          <a:lstStyle/>
          <a:p>
            <a:pPr algn="r"/>
            <a:fld id="{2312E2A4-42B5-40D8-AA87-248D1D96FAB3}" type="slidenum">
              <a:rPr lang="en-US" sz="1000" smtClean="0">
                <a:solidFill>
                  <a:schemeClr val="bg1"/>
                </a:solidFill>
                <a:latin typeface="Franklin Gothic Book"/>
                <a:cs typeface="Franklin Gothic Book"/>
              </a:rPr>
              <a:pPr algn="r"/>
              <a:t>‹#›</a:t>
            </a:fld>
            <a:endParaRPr lang="en-US" sz="1800" dirty="0">
              <a:solidFill>
                <a:schemeClr val="bg1"/>
              </a:solidFill>
              <a:latin typeface="Franklin Gothic Book"/>
              <a:cs typeface="Franklin Gothic Book"/>
            </a:endParaRPr>
          </a:p>
        </p:txBody>
      </p:sp>
      <p:sp>
        <p:nvSpPr>
          <p:cNvPr id="8" name="TextBox 7">
            <a:extLst>
              <a:ext uri="{FF2B5EF4-FFF2-40B4-BE49-F238E27FC236}">
                <a16:creationId xmlns:a16="http://schemas.microsoft.com/office/drawing/2014/main" id="{08DBDF09-DD02-AE4C-98DA-7CA405DB5B2A}"/>
              </a:ext>
            </a:extLst>
          </p:cNvPr>
          <p:cNvSpPr txBox="1"/>
          <p:nvPr userDrawn="1"/>
        </p:nvSpPr>
        <p:spPr>
          <a:xfrm>
            <a:off x="9421260" y="6365346"/>
            <a:ext cx="2104743" cy="115416"/>
          </a:xfrm>
          <a:prstGeom prst="rect">
            <a:avLst/>
          </a:prstGeom>
          <a:noFill/>
        </p:spPr>
        <p:txBody>
          <a:bodyPr wrap="none" lIns="0" tIns="0" rIns="0" bIns="0" rtlCol="0">
            <a:spAutoFit/>
          </a:bodyPr>
          <a:lstStyle/>
          <a:p>
            <a:pPr algn="r"/>
            <a:r>
              <a:rPr lang="en-US" sz="750" b="0" i="0" u="none" strike="noStrike" kern="1200" baseline="0" dirty="0">
                <a:solidFill>
                  <a:schemeClr val="bg2"/>
                </a:solidFill>
                <a:latin typeface="Franklin Gothic Book" panose="020B0503020102020204" pitchFamily="34" charset="0"/>
                <a:ea typeface="+mn-ea"/>
                <a:cs typeface="+mn-cs"/>
              </a:rPr>
              <a:t>© 2020 The Joint Commission. All Rights Reserved.</a:t>
            </a:r>
            <a:endParaRPr lang="en-US" sz="750" dirty="0">
              <a:solidFill>
                <a:schemeClr val="bg2"/>
              </a:solidFill>
              <a:latin typeface="Franklin Gothic Book" panose="020B0503020102020204" pitchFamily="34" charset="0"/>
            </a:endParaRPr>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Idea Whit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6249F0-FA18-984E-BC39-39777251817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304418" y="487967"/>
            <a:ext cx="2091691" cy="359088"/>
          </a:xfrm>
          <a:prstGeom prst="rect">
            <a:avLst/>
          </a:prstGeom>
        </p:spPr>
      </p:pic>
      <p:sp>
        <p:nvSpPr>
          <p:cNvPr id="11" name="Text Placeholder 8">
            <a:extLst>
              <a:ext uri="{FF2B5EF4-FFF2-40B4-BE49-F238E27FC236}">
                <a16:creationId xmlns:a16="http://schemas.microsoft.com/office/drawing/2014/main" id="{620657D8-0B06-9F43-8556-285AC627D4ED}"/>
              </a:ext>
            </a:extLst>
          </p:cNvPr>
          <p:cNvSpPr>
            <a:spLocks noGrp="1"/>
          </p:cNvSpPr>
          <p:nvPr>
            <p:ph type="body" sz="quarter" idx="11" hasCustomPrompt="1"/>
          </p:nvPr>
        </p:nvSpPr>
        <p:spPr>
          <a:xfrm>
            <a:off x="768096" y="1210733"/>
            <a:ext cx="10668000" cy="4838959"/>
          </a:xfrm>
          <a:prstGeom prst="rect">
            <a:avLst/>
          </a:prstGeom>
        </p:spPr>
        <p:txBody>
          <a:bodyPr lIns="0">
            <a:normAutofit/>
          </a:bodyPr>
          <a:lstStyle>
            <a:lvl1pPr algn="l" defTabSz="914400" rtl="0" eaLnBrk="1" latinLnBrk="0" hangingPunct="1">
              <a:lnSpc>
                <a:spcPct val="90000"/>
              </a:lnSpc>
              <a:spcBef>
                <a:spcPct val="0"/>
              </a:spcBef>
              <a:spcAft>
                <a:spcPts val="600"/>
              </a:spcAft>
              <a:buNone/>
              <a:defRPr lang="en-US" sz="4200" b="0" kern="1200" dirty="0" smtClean="0">
                <a:solidFill>
                  <a:schemeClr val="tx2"/>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r>
              <a:rPr lang="en-US"/>
              <a:t>Click here to add title or text for title</a:t>
            </a:r>
          </a:p>
          <a:p>
            <a:r>
              <a:rPr lang="en-US"/>
              <a:t>separator</a:t>
            </a:r>
          </a:p>
          <a:p>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eadline Breaker Blue">
    <p:bg>
      <p:bgPr>
        <a:solidFill>
          <a:schemeClr val="tx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CCF717-9511-4324-B552-9D99BCE09028}"/>
              </a:ext>
            </a:extLst>
          </p:cNvPr>
          <p:cNvSpPr>
            <a:spLocks noGrp="1"/>
          </p:cNvSpPr>
          <p:nvPr>
            <p:ph type="body" sz="quarter" idx="11" hasCustomPrompt="1"/>
          </p:nvPr>
        </p:nvSpPr>
        <p:spPr>
          <a:xfrm>
            <a:off x="762000" y="1043352"/>
            <a:ext cx="10668000" cy="5166360"/>
          </a:xfrm>
          <a:prstGeom prst="rect">
            <a:avLst/>
          </a:prstGeom>
        </p:spPr>
        <p:txBody>
          <a:bodyPr lIns="0" anchor="ctr">
            <a:noAutofit/>
          </a:bodyPr>
          <a:lstStyle>
            <a:lvl1pPr algn="l" defTabSz="914400" rtl="0" eaLnBrk="1" latinLnBrk="0" hangingPunct="1">
              <a:lnSpc>
                <a:spcPct val="80000"/>
              </a:lnSpc>
              <a:spcBef>
                <a:spcPct val="0"/>
              </a:spcBef>
              <a:spcAft>
                <a:spcPts val="0"/>
              </a:spcAft>
              <a:buNone/>
              <a:defRPr lang="en-US" sz="8200" b="0" kern="1200" dirty="0" smtClean="0">
                <a:solidFill>
                  <a:schemeClr val="bg1"/>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a:t>Headline Breaker</a:t>
            </a:r>
          </a:p>
        </p:txBody>
      </p:sp>
      <p:pic>
        <p:nvPicPr>
          <p:cNvPr id="4" name="Picture 3">
            <a:extLst>
              <a:ext uri="{FF2B5EF4-FFF2-40B4-BE49-F238E27FC236}">
                <a16:creationId xmlns:a16="http://schemas.microsoft.com/office/drawing/2014/main" id="{A65793F1-EFE4-DC47-A03C-8232CE7695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304420" y="487967"/>
            <a:ext cx="2091687" cy="359088"/>
          </a:xfrm>
          <a:prstGeom prst="rect">
            <a:avLst/>
          </a:prstGeom>
        </p:spPr>
      </p:pic>
      <p:cxnSp>
        <p:nvCxnSpPr>
          <p:cNvPr id="5" name="Straight Connector 4">
            <a:extLst>
              <a:ext uri="{FF2B5EF4-FFF2-40B4-BE49-F238E27FC236}">
                <a16:creationId xmlns:a16="http://schemas.microsoft.com/office/drawing/2014/main" id="{9C244058-D17D-914F-A04D-8C3265519A97}"/>
              </a:ext>
            </a:extLst>
          </p:cNvPr>
          <p:cNvCxnSpPr>
            <a:cxnSpLocks/>
          </p:cNvCxnSpPr>
          <p:nvPr userDrawn="1"/>
        </p:nvCxnSpPr>
        <p:spPr>
          <a:xfrm>
            <a:off x="10888137" y="6269376"/>
            <a:ext cx="353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B50CDE0-C0A9-BC43-A26F-6397AF759ABC}"/>
              </a:ext>
            </a:extLst>
          </p:cNvPr>
          <p:cNvSpPr txBox="1"/>
          <p:nvPr userDrawn="1"/>
        </p:nvSpPr>
        <p:spPr>
          <a:xfrm>
            <a:off x="11395822" y="6176963"/>
            <a:ext cx="130181" cy="153888"/>
          </a:xfrm>
          <a:prstGeom prst="rect">
            <a:avLst/>
          </a:prstGeom>
          <a:noFill/>
        </p:spPr>
        <p:txBody>
          <a:bodyPr wrap="none" lIns="0" tIns="0" rIns="0" bIns="0" rtlCol="0">
            <a:spAutoFit/>
          </a:bodyPr>
          <a:lstStyle/>
          <a:p>
            <a:pPr algn="r"/>
            <a:fld id="{2312E2A4-42B5-40D8-AA87-248D1D96FAB3}" type="slidenum">
              <a:rPr lang="en-US" sz="1000" smtClean="0">
                <a:solidFill>
                  <a:schemeClr val="bg1"/>
                </a:solidFill>
                <a:latin typeface="Franklin Gothic Book"/>
                <a:cs typeface="Franklin Gothic Book"/>
              </a:rPr>
              <a:pPr algn="r"/>
              <a:t>‹#›</a:t>
            </a:fld>
            <a:endParaRPr lang="en-US" sz="1800" dirty="0">
              <a:solidFill>
                <a:schemeClr val="bg1"/>
              </a:solidFill>
              <a:latin typeface="Franklin Gothic Book"/>
              <a:cs typeface="Franklin Gothic Book"/>
            </a:endParaRPr>
          </a:p>
        </p:txBody>
      </p:sp>
      <p:sp>
        <p:nvSpPr>
          <p:cNvPr id="7" name="TextBox 6">
            <a:extLst>
              <a:ext uri="{FF2B5EF4-FFF2-40B4-BE49-F238E27FC236}">
                <a16:creationId xmlns:a16="http://schemas.microsoft.com/office/drawing/2014/main" id="{8C3DAC69-BE42-2746-BDAB-029C3FB902AA}"/>
              </a:ext>
            </a:extLst>
          </p:cNvPr>
          <p:cNvSpPr txBox="1"/>
          <p:nvPr userDrawn="1"/>
        </p:nvSpPr>
        <p:spPr>
          <a:xfrm>
            <a:off x="9421260" y="6365346"/>
            <a:ext cx="2104743" cy="115416"/>
          </a:xfrm>
          <a:prstGeom prst="rect">
            <a:avLst/>
          </a:prstGeom>
          <a:noFill/>
        </p:spPr>
        <p:txBody>
          <a:bodyPr wrap="none" lIns="0" tIns="0" rIns="0" bIns="0" rtlCol="0">
            <a:spAutoFit/>
          </a:bodyPr>
          <a:lstStyle/>
          <a:p>
            <a:pPr algn="r"/>
            <a:r>
              <a:rPr lang="en-US" sz="750" b="0" i="0" u="none" strike="noStrike" kern="1200" baseline="0" dirty="0">
                <a:solidFill>
                  <a:schemeClr val="bg2"/>
                </a:solidFill>
                <a:latin typeface="Franklin Gothic Book" panose="020B0503020102020204" pitchFamily="34" charset="0"/>
                <a:ea typeface="+mn-ea"/>
                <a:cs typeface="+mn-cs"/>
              </a:rPr>
              <a:t>© 2020 The Joint Commission. All Rights Reserved.</a:t>
            </a:r>
            <a:endParaRPr lang="en-US" sz="750" dirty="0">
              <a:solidFill>
                <a:schemeClr val="bg2"/>
              </a:solidFill>
              <a:latin typeface="Franklin Gothic Book" panose="020B0503020102020204" pitchFamily="34" charset="0"/>
            </a:endParaRPr>
          </a:p>
        </p:txBody>
      </p:sp>
    </p:spTree>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image" Target="../media/image3.jpe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tags" Target="../tags/tag1.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C852CD5-95C8-436E-9E87-DE6D74CC321E}"/>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630796" y="6006258"/>
            <a:ext cx="2091691" cy="359088"/>
          </a:xfrm>
          <a:prstGeom prst="rect">
            <a:avLst/>
          </a:prstGeom>
        </p:spPr>
      </p:pic>
      <p:cxnSp>
        <p:nvCxnSpPr>
          <p:cNvPr id="11" name="Straight Connector 10">
            <a:extLst>
              <a:ext uri="{FF2B5EF4-FFF2-40B4-BE49-F238E27FC236}">
                <a16:creationId xmlns:a16="http://schemas.microsoft.com/office/drawing/2014/main" id="{EAB67950-8709-4439-BCC3-F372E9FB8A22}"/>
              </a:ext>
            </a:extLst>
          </p:cNvPr>
          <p:cNvCxnSpPr>
            <a:cxnSpLocks/>
          </p:cNvCxnSpPr>
          <p:nvPr userDrawn="1"/>
        </p:nvCxnSpPr>
        <p:spPr>
          <a:xfrm>
            <a:off x="10888137" y="6269376"/>
            <a:ext cx="3537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2094BDB-6592-445F-B248-45D7D9E54B94}"/>
              </a:ext>
            </a:extLst>
          </p:cNvPr>
          <p:cNvSpPr txBox="1"/>
          <p:nvPr userDrawn="1"/>
        </p:nvSpPr>
        <p:spPr>
          <a:xfrm>
            <a:off x="11395822" y="6176963"/>
            <a:ext cx="130181" cy="153888"/>
          </a:xfrm>
          <a:prstGeom prst="rect">
            <a:avLst/>
          </a:prstGeom>
          <a:noFill/>
        </p:spPr>
        <p:txBody>
          <a:bodyPr wrap="none" lIns="0" tIns="0" rIns="0" bIns="0" rtlCol="0">
            <a:spAutoFit/>
          </a:bodyPr>
          <a:lstStyle/>
          <a:p>
            <a:pPr algn="r"/>
            <a:fld id="{2312E2A4-42B5-40D8-AA87-248D1D96FAB3}" type="slidenum">
              <a:rPr lang="en-US" sz="1000" smtClean="0">
                <a:solidFill>
                  <a:schemeClr val="tx1"/>
                </a:solidFill>
                <a:latin typeface="Franklin Gothic Book"/>
                <a:cs typeface="Franklin Gothic Book"/>
              </a:rPr>
              <a:pPr algn="r"/>
              <a:t>‹#›</a:t>
            </a:fld>
            <a:endParaRPr lang="en-US" sz="1800" dirty="0">
              <a:solidFill>
                <a:schemeClr val="tx1"/>
              </a:solidFill>
              <a:latin typeface="Franklin Gothic Book"/>
              <a:cs typeface="Franklin Gothic Book"/>
            </a:endParaRPr>
          </a:p>
        </p:txBody>
      </p:sp>
      <p:sp>
        <p:nvSpPr>
          <p:cNvPr id="17" name="TextBox 16">
            <a:extLst>
              <a:ext uri="{FF2B5EF4-FFF2-40B4-BE49-F238E27FC236}">
                <a16:creationId xmlns:a16="http://schemas.microsoft.com/office/drawing/2014/main" id="{8323135E-2AF9-4882-A9C3-FBAF56AF5EDD}"/>
              </a:ext>
            </a:extLst>
          </p:cNvPr>
          <p:cNvSpPr txBox="1"/>
          <p:nvPr userDrawn="1"/>
        </p:nvSpPr>
        <p:spPr>
          <a:xfrm>
            <a:off x="9445304" y="6365346"/>
            <a:ext cx="2080699" cy="115416"/>
          </a:xfrm>
          <a:prstGeom prst="rect">
            <a:avLst/>
          </a:prstGeom>
          <a:noFill/>
        </p:spPr>
        <p:txBody>
          <a:bodyPr wrap="none" lIns="0" tIns="0" rIns="0" bIns="0" rtlCol="0">
            <a:spAutoFit/>
          </a:bodyPr>
          <a:lstStyle/>
          <a:p>
            <a:pPr algn="r"/>
            <a:r>
              <a:rPr lang="en-US" sz="750" b="0" i="0" u="none" strike="noStrike" kern="1200" baseline="0" dirty="0">
                <a:solidFill>
                  <a:schemeClr val="bg2"/>
                </a:solidFill>
                <a:latin typeface="Franklin Gothic Book" panose="020B0503020102020204" pitchFamily="34" charset="0"/>
                <a:ea typeface="+mn-ea"/>
                <a:cs typeface="+mn-cs"/>
              </a:rPr>
              <a:t>© 2020 The Joint Commission. All Rights Reserved.</a:t>
            </a:r>
            <a:endParaRPr lang="en-US" sz="750" dirty="0">
              <a:solidFill>
                <a:schemeClr val="bg2"/>
              </a:solidFill>
              <a:latin typeface="Franklin Gothic Book" panose="020B0503020102020204" pitchFamily="34" charset="0"/>
            </a:endParaRPr>
          </a:p>
        </p:txBody>
      </p:sp>
      <p:sp>
        <p:nvSpPr>
          <p:cNvPr id="4" name="Text Placeholder 3">
            <a:extLst>
              <a:ext uri="{FF2B5EF4-FFF2-40B4-BE49-F238E27FC236}">
                <a16:creationId xmlns:a16="http://schemas.microsoft.com/office/drawing/2014/main" id="{2CDC76CD-71D9-AE4F-B6C4-2939350F96D3}"/>
              </a:ext>
            </a:extLst>
          </p:cNvPr>
          <p:cNvSpPr>
            <a:spLocks noGrp="1"/>
          </p:cNvSpPr>
          <p:nvPr>
            <p:ph type="body" idx="1"/>
          </p:nvPr>
        </p:nvSpPr>
        <p:spPr>
          <a:xfrm>
            <a:off x="853361" y="2055604"/>
            <a:ext cx="10515600" cy="39829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5" name="Title Placeholder 4">
            <a:extLst>
              <a:ext uri="{FF2B5EF4-FFF2-40B4-BE49-F238E27FC236}">
                <a16:creationId xmlns:a16="http://schemas.microsoft.com/office/drawing/2014/main" id="{73AC3D39-48CC-634F-9B26-B38103090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0630802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64" r:id="rId3"/>
    <p:sldLayoutId id="2147483762" r:id="rId4"/>
    <p:sldLayoutId id="2147483763" r:id="rId5"/>
    <p:sldLayoutId id="2147483748" r:id="rId6"/>
    <p:sldLayoutId id="2147483750" r:id="rId7"/>
    <p:sldLayoutId id="2147483751" r:id="rId8"/>
    <p:sldLayoutId id="2147483752" r:id="rId9"/>
    <p:sldLayoutId id="2147483753" r:id="rId10"/>
    <p:sldLayoutId id="2147483754" r:id="rId11"/>
    <p:sldLayoutId id="2147483755" r:id="rId12"/>
    <p:sldLayoutId id="2147483812" r:id="rId13"/>
  </p:sldLayoutIdLst>
  <p:txStyles>
    <p:titleStyle>
      <a:lvl1pPr algn="l" defTabSz="914400" rtl="0" eaLnBrk="1" latinLnBrk="0" hangingPunct="1">
        <a:lnSpc>
          <a:spcPct val="120000"/>
        </a:lnSpc>
        <a:spcBef>
          <a:spcPct val="0"/>
        </a:spcBef>
        <a:buNone/>
        <a:defRPr sz="4000" kern="1200">
          <a:solidFill>
            <a:schemeClr val="accent1"/>
          </a:solidFill>
          <a:latin typeface="Georgia" panose="02040502050405020303" pitchFamily="18" charset="0"/>
          <a:ea typeface="+mj-ea"/>
          <a:cs typeface="+mj-cs"/>
        </a:defRPr>
      </a:lvl1pPr>
    </p:titleStyle>
    <p:bodyStyle>
      <a:lvl1pPr marL="285750" indent="-285750" algn="l" defTabSz="914400" rtl="0" eaLnBrk="1" latinLnBrk="0" hangingPunct="1">
        <a:lnSpc>
          <a:spcPct val="100000"/>
        </a:lnSpc>
        <a:spcBef>
          <a:spcPts val="0"/>
        </a:spcBef>
        <a:spcAft>
          <a:spcPts val="800"/>
        </a:spcAft>
        <a:buClr>
          <a:schemeClr val="accent3"/>
        </a:buClr>
        <a:buSzPct val="90000"/>
        <a:buFont typeface="System Font Regular"/>
        <a:buChar char="−"/>
        <a:defRPr sz="3200" b="0" i="0" kern="1200">
          <a:solidFill>
            <a:schemeClr val="tx1"/>
          </a:solidFill>
          <a:latin typeface="Arial" panose="020B0604020202020204" pitchFamily="34" charset="0"/>
          <a:ea typeface="+mn-ea"/>
          <a:cs typeface="Arial" panose="020B0604020202020204" pitchFamily="34" charset="0"/>
        </a:defRPr>
      </a:lvl1pPr>
      <a:lvl2pPr marL="461963" indent="-227013" algn="l" defTabSz="914400" rtl="0" eaLnBrk="1" latinLnBrk="0" hangingPunct="1">
        <a:lnSpc>
          <a:spcPct val="100000"/>
        </a:lnSpc>
        <a:spcBef>
          <a:spcPts val="0"/>
        </a:spcBef>
        <a:spcAft>
          <a:spcPts val="500"/>
        </a:spcAft>
        <a:buClr>
          <a:schemeClr val="accent3"/>
        </a:buClr>
        <a:buFont typeface="ITC Franklin Gothic Std Book" panose="020B0504030503020204" pitchFamily="34" charset="0"/>
        <a:buChar char="−"/>
        <a:tabLst/>
        <a:defRPr sz="3200" b="0" i="0" kern="1200">
          <a:solidFill>
            <a:schemeClr val="tx1"/>
          </a:solidFill>
          <a:latin typeface="Arial" panose="020B0604020202020204" pitchFamily="34" charset="0"/>
          <a:ea typeface="+mn-ea"/>
          <a:cs typeface="Arial" panose="020B0604020202020204" pitchFamily="34" charset="0"/>
        </a:defRPr>
      </a:lvl2pPr>
      <a:lvl3pPr marL="688975" indent="-168275" algn="l" defTabSz="914400" rtl="0" eaLnBrk="1" latinLnBrk="0" hangingPunct="1">
        <a:lnSpc>
          <a:spcPct val="100000"/>
        </a:lnSpc>
        <a:spcBef>
          <a:spcPts val="0"/>
        </a:spcBef>
        <a:spcAft>
          <a:spcPts val="500"/>
        </a:spcAft>
        <a:buClr>
          <a:schemeClr val="accent3"/>
        </a:buClr>
        <a:buSzPct val="90000"/>
        <a:buFont typeface="System Font Regular"/>
        <a:buChar char="−"/>
        <a:tabLst/>
        <a:defRPr sz="3200" b="0" i="0" kern="1200">
          <a:solidFill>
            <a:schemeClr val="tx1"/>
          </a:solidFill>
          <a:latin typeface="Arial" panose="020B0604020202020204" pitchFamily="34" charset="0"/>
          <a:ea typeface="+mn-ea"/>
          <a:cs typeface="Arial" panose="020B0604020202020204" pitchFamily="34" charset="0"/>
        </a:defRPr>
      </a:lvl3pPr>
      <a:lvl4pPr marL="1033463" indent="-268288" algn="l" defTabSz="914400" rtl="0" eaLnBrk="1" latinLnBrk="0" hangingPunct="1">
        <a:lnSpc>
          <a:spcPct val="100000"/>
        </a:lnSpc>
        <a:spcBef>
          <a:spcPts val="0"/>
        </a:spcBef>
        <a:spcAft>
          <a:spcPts val="500"/>
        </a:spcAft>
        <a:buClr>
          <a:schemeClr val="accent3"/>
        </a:buClr>
        <a:buFont typeface="ITC Franklin Gothic Std Book" panose="020B0504030503020204" pitchFamily="34" charset="0"/>
        <a:buChar char="−"/>
        <a:tabLst/>
        <a:defRPr sz="3200" b="0" i="0" kern="1200">
          <a:solidFill>
            <a:schemeClr val="tx1"/>
          </a:solidFill>
          <a:latin typeface="Arial" panose="020B0604020202020204" pitchFamily="34" charset="0"/>
          <a:ea typeface="+mn-ea"/>
          <a:cs typeface="Arial" panose="020B0604020202020204" pitchFamily="34" charset="0"/>
        </a:defRPr>
      </a:lvl4pPr>
      <a:lvl5pPr marL="1201738" indent="-168275" algn="l" defTabSz="914400" rtl="0" eaLnBrk="1" latinLnBrk="0" hangingPunct="1">
        <a:lnSpc>
          <a:spcPct val="100000"/>
        </a:lnSpc>
        <a:spcBef>
          <a:spcPts val="0"/>
        </a:spcBef>
        <a:spcAft>
          <a:spcPts val="500"/>
        </a:spcAft>
        <a:buClr>
          <a:schemeClr val="accent3"/>
        </a:buClr>
        <a:buSzPct val="90000"/>
        <a:buFont typeface="System Font Regular"/>
        <a:buChar char="−"/>
        <a:tabLst>
          <a:tab pos="857250" algn="l"/>
        </a:tabLst>
        <a:defRPr sz="3200" b="0" i="0" kern="1200">
          <a:solidFill>
            <a:schemeClr val="tx1"/>
          </a:solidFill>
          <a:latin typeface="Arial" panose="020B0604020202020204" pitchFamily="34" charset="0"/>
          <a:ea typeface="+mn-ea"/>
          <a:cs typeface="Arial" panose="020B0604020202020204" pitchFamily="34" charset="0"/>
        </a:defRPr>
      </a:lvl5pPr>
      <a:lvl6pPr marL="1201738" indent="58738" algn="l" defTabSz="914400" rtl="0" eaLnBrk="1" latinLnBrk="0" hangingPunct="1">
        <a:lnSpc>
          <a:spcPct val="90000"/>
        </a:lnSpc>
        <a:spcBef>
          <a:spcPts val="500"/>
        </a:spcBef>
        <a:buClr>
          <a:schemeClr val="accent3"/>
        </a:buClr>
        <a:buSzPct val="90000"/>
        <a:buFont typeface="System Font Regular"/>
        <a:buChar char="−"/>
        <a:tabLst>
          <a:tab pos="1079500" algn="l"/>
        </a:tabLst>
        <a:defRPr sz="3200" b="0" i="0" kern="1200">
          <a:solidFill>
            <a:schemeClr val="tx1"/>
          </a:solidFill>
          <a:latin typeface="Arial" panose="020B0604020202020204" pitchFamily="34" charset="0"/>
          <a:ea typeface="+mn-ea"/>
          <a:cs typeface="Arial" panose="020B0604020202020204" pitchFamily="34" charset="0"/>
        </a:defRPr>
      </a:lvl6pPr>
      <a:lvl7pPr marL="1665288" indent="-236538" algn="l" defTabSz="914400" rtl="0" eaLnBrk="1" latinLnBrk="0" hangingPunct="1">
        <a:lnSpc>
          <a:spcPct val="90000"/>
        </a:lnSpc>
        <a:spcBef>
          <a:spcPts val="500"/>
        </a:spcBef>
        <a:buClr>
          <a:schemeClr val="accent3"/>
        </a:buClr>
        <a:buSzPct val="90000"/>
        <a:buFont typeface="System Font Regular"/>
        <a:buChar char="−"/>
        <a:tabLst/>
        <a:defRPr sz="3200" b="0" i="0" kern="1200">
          <a:solidFill>
            <a:schemeClr val="tx1"/>
          </a:solidFill>
          <a:latin typeface="Arial" panose="020B0604020202020204" pitchFamily="34" charset="0"/>
          <a:ea typeface="+mn-ea"/>
          <a:cs typeface="Arial" panose="020B0604020202020204" pitchFamily="34" charset="0"/>
        </a:defRPr>
      </a:lvl7pPr>
      <a:lvl8pPr marL="1831975" indent="-227013" algn="l" defTabSz="914400" rtl="0" eaLnBrk="1" latinLnBrk="0" hangingPunct="1">
        <a:lnSpc>
          <a:spcPct val="90000"/>
        </a:lnSpc>
        <a:spcBef>
          <a:spcPts val="500"/>
        </a:spcBef>
        <a:buClr>
          <a:schemeClr val="accent3"/>
        </a:buClr>
        <a:buSzPct val="90000"/>
        <a:buFont typeface="System Font Regular"/>
        <a:buChar char="−"/>
        <a:tabLst/>
        <a:defRPr sz="3200" b="0" i="0" kern="1200">
          <a:solidFill>
            <a:schemeClr val="tx1"/>
          </a:solidFill>
          <a:latin typeface="Arial" panose="020B0604020202020204" pitchFamily="34" charset="0"/>
          <a:ea typeface="+mn-ea"/>
          <a:cs typeface="Arial" panose="020B0604020202020204" pitchFamily="34" charset="0"/>
        </a:defRPr>
      </a:lvl8pPr>
      <a:lvl9pPr marL="1830388" indent="-222250" algn="l" defTabSz="914400" rtl="0" eaLnBrk="1" latinLnBrk="0" hangingPunct="1">
        <a:lnSpc>
          <a:spcPct val="90000"/>
        </a:lnSpc>
        <a:spcBef>
          <a:spcPts val="500"/>
        </a:spcBef>
        <a:buClr>
          <a:schemeClr val="accent3"/>
        </a:buClr>
        <a:buSzPct val="90000"/>
        <a:buFont typeface="System Font Regular"/>
        <a:buChar char="−"/>
        <a:tabLst/>
        <a:defRPr sz="32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00">
          <p15:clr>
            <a:srgbClr val="F26B43"/>
          </p15:clr>
        </p15:guide>
        <p15:guide id="2" pos="360">
          <p15:clr>
            <a:srgbClr val="F26B43"/>
          </p15:clr>
        </p15:guide>
        <p15:guide id="8" pos="7200" userDrawn="1">
          <p15:clr>
            <a:srgbClr val="F26B43"/>
          </p15:clr>
        </p15:guide>
        <p15:guide id="9" pos="864" userDrawn="1">
          <p15:clr>
            <a:srgbClr val="F26B43"/>
          </p15:clr>
        </p15:guide>
        <p15:guide id="10" orient="horz" pos="1608" userDrawn="1">
          <p15:clr>
            <a:srgbClr val="F26B43"/>
          </p15:clr>
        </p15:guide>
        <p15:guide id="11" orient="horz" pos="1776" userDrawn="1">
          <p15:clr>
            <a:srgbClr val="F26B43"/>
          </p15:clr>
        </p15:guide>
        <p15:guide id="12" orient="horz" pos="3864" userDrawn="1">
          <p15:clr>
            <a:srgbClr val="F26B43"/>
          </p15:clr>
        </p15:guide>
        <p15:guide id="13" orient="horz" pos="288" userDrawn="1">
          <p15:clr>
            <a:srgbClr val="F26B43"/>
          </p15:clr>
        </p15:guide>
        <p15:guide id="14" orient="horz" pos="10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56784" y="211139"/>
            <a:ext cx="10212916" cy="871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356784" y="1536700"/>
            <a:ext cx="10225616" cy="430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4" name="Text Box 20"/>
          <p:cNvSpPr txBox="1">
            <a:spLocks noChangeArrowheads="1"/>
          </p:cNvSpPr>
          <p:nvPr/>
        </p:nvSpPr>
        <p:spPr bwMode="auto">
          <a:xfrm rot="-5400000">
            <a:off x="10928686" y="5605384"/>
            <a:ext cx="2196435" cy="246221"/>
          </a:xfrm>
          <a:prstGeom prst="rect">
            <a:avLst/>
          </a:prstGeom>
          <a:noFill/>
          <a:ln w="9525">
            <a:noFill/>
            <a:miter lim="800000"/>
            <a:headEnd/>
            <a:tailEnd/>
          </a:ln>
          <a:effectLst/>
        </p:spPr>
        <p:txBody>
          <a:bodyPr wrap="none">
            <a:spAutoFit/>
          </a:bodyPr>
          <a:lstStyle/>
          <a:p>
            <a:r>
              <a:rPr lang="en-US" sz="1000" dirty="0"/>
              <a:t>© Copyright, The Joint Commission</a:t>
            </a:r>
          </a:p>
        </p:txBody>
      </p:sp>
      <p:pic>
        <p:nvPicPr>
          <p:cNvPr id="1078" name="Picture 54"/>
          <p:cNvPicPr>
            <a:picLocks noChangeAspect="1" noChangeArrowheads="1"/>
          </p:cNvPicPr>
          <p:nvPr/>
        </p:nvPicPr>
        <p:blipFill>
          <a:blip r:embed="rId33" cstate="print"/>
          <a:srcRect/>
          <a:stretch>
            <a:fillRect/>
          </a:stretch>
        </p:blipFill>
        <p:spPr bwMode="auto">
          <a:xfrm>
            <a:off x="137584" y="6276976"/>
            <a:ext cx="2681816" cy="506776"/>
          </a:xfrm>
          <a:prstGeom prst="rect">
            <a:avLst/>
          </a:prstGeom>
          <a:noFill/>
        </p:spPr>
      </p:pic>
      <p:sp>
        <p:nvSpPr>
          <p:cNvPr id="1083" name="Freeform 59"/>
          <p:cNvSpPr>
            <a:spLocks/>
          </p:cNvSpPr>
          <p:nvPr/>
        </p:nvSpPr>
        <p:spPr bwMode="auto">
          <a:xfrm>
            <a:off x="137584" y="1028700"/>
            <a:ext cx="1219200" cy="914400"/>
          </a:xfrm>
          <a:custGeom>
            <a:avLst/>
            <a:gdLst/>
            <a:ahLst/>
            <a:cxnLst>
              <a:cxn ang="0">
                <a:pos x="0" y="0"/>
              </a:cxn>
              <a:cxn ang="0">
                <a:pos x="576" y="0"/>
              </a:cxn>
              <a:cxn ang="0">
                <a:pos x="0" y="576"/>
              </a:cxn>
              <a:cxn ang="0">
                <a:pos x="0" y="0"/>
              </a:cxn>
            </a:cxnLst>
            <a:rect l="0" t="0" r="r" b="b"/>
            <a:pathLst>
              <a:path w="576" h="576">
                <a:moveTo>
                  <a:pt x="0" y="0"/>
                </a:moveTo>
                <a:lnTo>
                  <a:pt x="576" y="0"/>
                </a:lnTo>
                <a:lnTo>
                  <a:pt x="0" y="576"/>
                </a:lnTo>
                <a:lnTo>
                  <a:pt x="0" y="0"/>
                </a:lnTo>
                <a:close/>
              </a:path>
            </a:pathLst>
          </a:custGeom>
          <a:solidFill>
            <a:srgbClr val="E3B11F"/>
          </a:solidFill>
          <a:ln w="9525">
            <a:noFill/>
            <a:round/>
            <a:headEnd/>
            <a:tailEnd/>
          </a:ln>
          <a:effectLst/>
        </p:spPr>
        <p:txBody>
          <a:bodyPr wrap="none" anchor="ctr"/>
          <a:lstStyle/>
          <a:p>
            <a:endParaRPr lang="en-US" sz="5000" dirty="0"/>
          </a:p>
        </p:txBody>
      </p:sp>
      <p:sp>
        <p:nvSpPr>
          <p:cNvPr id="1086" name="Freeform 62"/>
          <p:cNvSpPr>
            <a:spLocks/>
          </p:cNvSpPr>
          <p:nvPr/>
        </p:nvSpPr>
        <p:spPr bwMode="auto">
          <a:xfrm>
            <a:off x="2118" y="941388"/>
            <a:ext cx="1219200" cy="914400"/>
          </a:xfrm>
          <a:custGeom>
            <a:avLst/>
            <a:gdLst/>
            <a:ahLst/>
            <a:cxnLst>
              <a:cxn ang="0">
                <a:pos x="0" y="0"/>
              </a:cxn>
              <a:cxn ang="0">
                <a:pos x="576" y="0"/>
              </a:cxn>
              <a:cxn ang="0">
                <a:pos x="0" y="576"/>
              </a:cxn>
              <a:cxn ang="0">
                <a:pos x="0" y="0"/>
              </a:cxn>
            </a:cxnLst>
            <a:rect l="0" t="0" r="r" b="b"/>
            <a:pathLst>
              <a:path w="576" h="576">
                <a:moveTo>
                  <a:pt x="0" y="0"/>
                </a:moveTo>
                <a:lnTo>
                  <a:pt x="576" y="0"/>
                </a:lnTo>
                <a:lnTo>
                  <a:pt x="0" y="576"/>
                </a:lnTo>
                <a:lnTo>
                  <a:pt x="0" y="0"/>
                </a:lnTo>
                <a:close/>
              </a:path>
            </a:pathLst>
          </a:custGeom>
          <a:solidFill>
            <a:srgbClr val="00478F"/>
          </a:solidFill>
          <a:ln w="9525">
            <a:noFill/>
            <a:round/>
            <a:headEnd/>
            <a:tailEnd/>
          </a:ln>
          <a:effectLst/>
        </p:spPr>
        <p:txBody>
          <a:bodyPr wrap="none" anchor="ctr"/>
          <a:lstStyle/>
          <a:p>
            <a:endParaRPr lang="en-US" sz="5000" dirty="0"/>
          </a:p>
        </p:txBody>
      </p:sp>
    </p:spTree>
    <p:custDataLst>
      <p:tags r:id="rId32"/>
    </p:custDataLst>
    <p:extLst>
      <p:ext uri="{BB962C8B-B14F-4D97-AF65-F5344CB8AC3E}">
        <p14:creationId xmlns:p14="http://schemas.microsoft.com/office/powerpoint/2010/main" val="287089319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806" r:id="rId26"/>
    <p:sldLayoutId id="2147483807" r:id="rId27"/>
    <p:sldLayoutId id="2147483808" r:id="rId28"/>
    <p:sldLayoutId id="2147483810" r:id="rId29"/>
    <p:sldLayoutId id="2147483813" r:id="rId30"/>
  </p:sldLayoutIdLst>
  <p:txStyles>
    <p:titleStyle>
      <a:lvl1pPr algn="l" rtl="0" eaLnBrk="1" fontAlgn="base" hangingPunct="1">
        <a:spcBef>
          <a:spcPct val="0"/>
        </a:spcBef>
        <a:spcAft>
          <a:spcPct val="0"/>
        </a:spcAft>
        <a:defRPr sz="36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342900" indent="-342900" algn="l" rtl="0" eaLnBrk="1" fontAlgn="base" hangingPunct="1">
        <a:spcBef>
          <a:spcPct val="20000"/>
        </a:spcBef>
        <a:spcAft>
          <a:spcPct val="0"/>
        </a:spcAft>
        <a:buClr>
          <a:schemeClr val="accent2"/>
        </a:buClr>
        <a:buSzPct val="90000"/>
        <a:buFont typeface="Wingdings 3" pitchFamily="18" charset="2"/>
        <a:buChar char="z"/>
        <a:defRPr sz="3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700000"/>
        </a:buClr>
        <a:buSzPct val="60000"/>
        <a:buFont typeface="Wingdings" panose="05000000000000000000" pitchFamily="2" charset="2"/>
        <a:buChar char="q"/>
        <a:defRPr sz="2800">
          <a:solidFill>
            <a:schemeClr val="tx1"/>
          </a:solidFill>
          <a:latin typeface="Calibri" panose="020F0502020204030204" pitchFamily="34" charset="0"/>
        </a:defRPr>
      </a:lvl2pPr>
      <a:lvl3pPr marL="1085850" indent="-228600" algn="l" rtl="0" eaLnBrk="1" fontAlgn="base" hangingPunct="1">
        <a:spcBef>
          <a:spcPct val="20000"/>
        </a:spcBef>
        <a:spcAft>
          <a:spcPct val="0"/>
        </a:spcAft>
        <a:buClr>
          <a:srgbClr val="07226F"/>
        </a:buClr>
        <a:buSzPct val="85000"/>
        <a:buFont typeface="Wingdings" panose="05000000000000000000" pitchFamily="2" charset="2"/>
        <a:buChar char="§"/>
        <a:defRPr sz="2800">
          <a:solidFill>
            <a:schemeClr val="tx1"/>
          </a:solidFill>
          <a:latin typeface="Calibri" panose="020F0502020204030204" pitchFamily="34" charset="0"/>
        </a:defRPr>
      </a:lvl3pPr>
      <a:lvl4pPr marL="1428750" indent="-228600" algn="l" rtl="0" eaLnBrk="1" fontAlgn="base" hangingPunct="1">
        <a:spcBef>
          <a:spcPct val="20000"/>
        </a:spcBef>
        <a:spcAft>
          <a:spcPct val="0"/>
        </a:spcAft>
        <a:buClr>
          <a:srgbClr val="006600"/>
        </a:buClr>
        <a:buFont typeface="Arial" panose="020B0604020202020204" pitchFamily="34" charset="0"/>
        <a:buChar char="•"/>
        <a:defRPr sz="2800">
          <a:solidFill>
            <a:schemeClr val="tx1"/>
          </a:solidFill>
          <a:latin typeface="Calibri" panose="020F0502020204030204" pitchFamily="34" charset="0"/>
        </a:defRPr>
      </a:lvl4pPr>
      <a:lvl5pPr marL="1774825" indent="-292100" algn="l" rtl="0" eaLnBrk="1" fontAlgn="base" hangingPunct="1">
        <a:spcBef>
          <a:spcPct val="20000"/>
        </a:spcBef>
        <a:spcAft>
          <a:spcPct val="0"/>
        </a:spcAft>
        <a:buSzPct val="75000"/>
        <a:buFont typeface="Courier New" panose="02070309020205020404" pitchFamily="49" charset="0"/>
        <a:buChar char="o"/>
        <a:defRPr sz="2800">
          <a:solidFill>
            <a:schemeClr val="tx1"/>
          </a:solidFill>
          <a:latin typeface="Calibri" panose="020F0502020204030204" pitchFamily="34" charset="0"/>
        </a:defRPr>
      </a:lvl5pPr>
      <a:lvl6pPr marL="2228850" indent="-228600" algn="l" rtl="0" eaLnBrk="1" fontAlgn="base" hangingPunct="1">
        <a:spcBef>
          <a:spcPct val="20000"/>
        </a:spcBef>
        <a:spcAft>
          <a:spcPct val="0"/>
        </a:spcAft>
        <a:defRPr sz="2800">
          <a:solidFill>
            <a:schemeClr val="tx1"/>
          </a:solidFill>
          <a:latin typeface="+mn-lt"/>
        </a:defRPr>
      </a:lvl6pPr>
      <a:lvl7pPr marL="2686050" indent="-228600" algn="l" rtl="0" eaLnBrk="1" fontAlgn="base" hangingPunct="1">
        <a:spcBef>
          <a:spcPct val="20000"/>
        </a:spcBef>
        <a:spcAft>
          <a:spcPct val="0"/>
        </a:spcAft>
        <a:defRPr sz="2800">
          <a:solidFill>
            <a:schemeClr val="tx1"/>
          </a:solidFill>
          <a:latin typeface="+mn-lt"/>
        </a:defRPr>
      </a:lvl7pPr>
      <a:lvl8pPr marL="3143250" indent="-228600" algn="l" rtl="0" eaLnBrk="1" fontAlgn="base" hangingPunct="1">
        <a:spcBef>
          <a:spcPct val="20000"/>
        </a:spcBef>
        <a:spcAft>
          <a:spcPct val="0"/>
        </a:spcAft>
        <a:defRPr sz="2800">
          <a:solidFill>
            <a:schemeClr val="tx1"/>
          </a:solidFill>
          <a:latin typeface="+mn-lt"/>
        </a:defRPr>
      </a:lvl8pPr>
      <a:lvl9pPr marL="3600450" indent="-228600" algn="l" rtl="0" eaLnBrk="1" fontAlgn="base" hangingPunct="1">
        <a:spcBef>
          <a:spcPct val="20000"/>
        </a:spcBef>
        <a:spcAft>
          <a:spcPct val="0"/>
        </a:spcAft>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1.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3" Type="http://schemas.openxmlformats.org/officeDocument/2006/relationships/hyperlink" Target="https://depositphotos.com/114851732/stock-photo-hand-writing-any-questions.html" TargetMode="External"/><Relationship Id="rId2" Type="http://schemas.openxmlformats.org/officeDocument/2006/relationships/image" Target="../media/image39.jpeg"/><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3" Type="http://schemas.openxmlformats.org/officeDocument/2006/relationships/hyperlink" Target="mailto:kmonroe@jointcommission.org" TargetMode="External"/><Relationship Id="rId2" Type="http://schemas.openxmlformats.org/officeDocument/2006/relationships/hyperlink" Target="mailto:hmckenzie@jointcommission.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0.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ubtitle 8"/>
          <p:cNvSpPr>
            <a:spLocks noGrp="1"/>
          </p:cNvSpPr>
          <p:nvPr>
            <p:ph type="body" sz="quarter" idx="10"/>
          </p:nvPr>
        </p:nvSpPr>
        <p:spPr/>
        <p:txBody>
          <a:bodyPr/>
          <a:lstStyle/>
          <a:p>
            <a:r>
              <a:rPr lang="en-US" altLang="en-US" sz="3200" dirty="0"/>
              <a:t>2021 Environment of Care, Life Safety Code, and Emergency Management Updates</a:t>
            </a:r>
            <a:endParaRPr lang="fr-FR" altLang="en-US" sz="3200" dirty="0"/>
          </a:p>
        </p:txBody>
      </p:sp>
      <p:sp>
        <p:nvSpPr>
          <p:cNvPr id="4" name="Text Placeholder 3">
            <a:extLst>
              <a:ext uri="{FF2B5EF4-FFF2-40B4-BE49-F238E27FC236}">
                <a16:creationId xmlns:a16="http://schemas.microsoft.com/office/drawing/2014/main" id="{2DBB755F-EB13-484C-BC69-0816AB9143C8}"/>
              </a:ext>
            </a:extLst>
          </p:cNvPr>
          <p:cNvSpPr>
            <a:spLocks noGrp="1"/>
          </p:cNvSpPr>
          <p:nvPr>
            <p:ph type="body" sz="quarter" idx="12"/>
          </p:nvPr>
        </p:nvSpPr>
        <p:spPr/>
        <p:txBody>
          <a:bodyPr/>
          <a:lstStyle/>
          <a:p>
            <a:r>
              <a:rPr lang="en-US" dirty="0"/>
              <a:t>HI Exclusive Update – May 11, 2021 </a:t>
            </a:r>
          </a:p>
        </p:txBody>
      </p:sp>
      <p:sp>
        <p:nvSpPr>
          <p:cNvPr id="6" name="Subtitle 8">
            <a:extLst>
              <a:ext uri="{FF2B5EF4-FFF2-40B4-BE49-F238E27FC236}">
                <a16:creationId xmlns:a16="http://schemas.microsoft.com/office/drawing/2014/main" id="{D6D34028-C567-48B5-9FFA-D457C4C5B611}"/>
              </a:ext>
            </a:extLst>
          </p:cNvPr>
          <p:cNvSpPr txBox="1">
            <a:spLocks/>
          </p:cNvSpPr>
          <p:nvPr/>
        </p:nvSpPr>
        <p:spPr bwMode="auto">
          <a:xfrm>
            <a:off x="5580435" y="4571472"/>
            <a:ext cx="4787005" cy="97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ct val="20000"/>
              </a:spcBef>
              <a:buClr>
                <a:srgbClr val="002060"/>
              </a:buClr>
              <a:buFont typeface="Wingdings" panose="05000000000000000000" pitchFamily="2" charset="2"/>
              <a:buChar char="§"/>
              <a:defRPr sz="2800">
                <a:solidFill>
                  <a:schemeClr val="accent2"/>
                </a:solidFill>
                <a:latin typeface="Arial" panose="020B0604020202020204" pitchFamily="34" charset="0"/>
                <a:ea typeface="ＭＳ Ｐゴシック" panose="020B0600070205080204" pitchFamily="34" charset="-128"/>
                <a:cs typeface="Arial" panose="020B0604020202020204" pitchFamily="34" charset="0"/>
              </a:defRPr>
            </a:lvl1pPr>
            <a:lvl2pPr marL="688975" indent="-285750" defTabSz="457200">
              <a:spcBef>
                <a:spcPct val="20000"/>
              </a:spcBef>
              <a:buClr>
                <a:srgbClr val="002060"/>
              </a:buClr>
              <a:buFont typeface="Arial" panose="020B0604020202020204" pitchFamily="34" charset="0"/>
              <a:buChar char="–"/>
              <a:defRPr sz="2400">
                <a:solidFill>
                  <a:schemeClr val="accent2"/>
                </a:solidFill>
                <a:latin typeface="Arial" panose="020B0604020202020204" pitchFamily="34" charset="0"/>
                <a:ea typeface="ＭＳ Ｐゴシック" panose="020B0600070205080204" pitchFamily="34" charset="-128"/>
                <a:cs typeface="Arial" panose="020B0604020202020204" pitchFamily="34" charset="0"/>
              </a:defRPr>
            </a:lvl2pPr>
            <a:lvl3pPr marL="1033463" indent="-290513" defTabSz="457200">
              <a:spcBef>
                <a:spcPct val="20000"/>
              </a:spcBef>
              <a:buClr>
                <a:srgbClr val="002060"/>
              </a:buClr>
              <a:buFont typeface="Arial" panose="020B0604020202020204" pitchFamily="34" charset="0"/>
              <a:buChar char="•"/>
              <a:defRPr sz="2000">
                <a:solidFill>
                  <a:schemeClr val="accent2"/>
                </a:solidFill>
                <a:latin typeface="Arial" panose="020B0604020202020204" pitchFamily="34" charset="0"/>
                <a:ea typeface="ＭＳ Ｐゴシック" panose="020B0600070205080204" pitchFamily="34" charset="-128"/>
                <a:cs typeface="Arial" panose="020B0604020202020204" pitchFamily="34" charset="0"/>
              </a:defRPr>
            </a:lvl3pPr>
            <a:lvl4pPr marL="1312863" indent="-228600" defTabSz="457200">
              <a:spcBef>
                <a:spcPct val="20000"/>
              </a:spcBef>
              <a:buClr>
                <a:srgbClr val="002060"/>
              </a:buClr>
              <a:buFont typeface="Arial" panose="020B0604020202020204" pitchFamily="34" charset="0"/>
              <a:buChar char="–"/>
              <a:defRPr>
                <a:solidFill>
                  <a:schemeClr val="accent2"/>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457200">
              <a:spcBef>
                <a:spcPct val="20000"/>
              </a:spcBef>
              <a:buFont typeface="Arial" panose="020B0604020202020204" pitchFamily="34" charset="0"/>
              <a:buChar char="»"/>
              <a:defRPr sz="1400">
                <a:solidFill>
                  <a:schemeClr val="accent2"/>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accent2"/>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accent2"/>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accent2"/>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accent2"/>
                </a:solidFill>
                <a:latin typeface="Arial" panose="020B0604020202020204" pitchFamily="34" charset="0"/>
                <a:ea typeface="ＭＳ Ｐゴシック" panose="020B0600070205080204" pitchFamily="34" charset="-128"/>
                <a:cs typeface="Arial" panose="020B0604020202020204" pitchFamily="34" charset="0"/>
              </a:defRPr>
            </a:lvl9pPr>
          </a:lstStyle>
          <a:p>
            <a:pPr algn="r">
              <a:buNone/>
            </a:pPr>
            <a:endParaRPr lang="fr-FR" altLang="en-US" sz="1800" b="1" dirty="0">
              <a:solidFill>
                <a:schemeClr val="accent3"/>
              </a:solidFill>
              <a:ea typeface="+mn-ea"/>
            </a:endParaRPr>
          </a:p>
        </p:txBody>
      </p:sp>
    </p:spTree>
    <p:extLst>
      <p:ext uri="{BB962C8B-B14F-4D97-AF65-F5344CB8AC3E}">
        <p14:creationId xmlns:p14="http://schemas.microsoft.com/office/powerpoint/2010/main" val="588747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B1C2C-259E-4157-92E3-ECD5853A0F0C}"/>
              </a:ext>
            </a:extLst>
          </p:cNvPr>
          <p:cNvSpPr>
            <a:spLocks noGrp="1"/>
          </p:cNvSpPr>
          <p:nvPr>
            <p:ph type="body" sz="quarter" idx="10"/>
          </p:nvPr>
        </p:nvSpPr>
        <p:spPr>
          <a:xfrm>
            <a:off x="758952" y="303042"/>
            <a:ext cx="10674096" cy="652639"/>
          </a:xfrm>
        </p:spPr>
        <p:txBody>
          <a:bodyPr vert="horz" wrap="square" lIns="0" tIns="45720" rIns="91440" bIns="45720" numCol="1" anchor="t" anchorCtr="0" compatLnSpc="1">
            <a:prstTxWarp prst="textNoShape">
              <a:avLst/>
            </a:prstTxWarp>
            <a:normAutofit/>
          </a:bodyPr>
          <a:lstStyle/>
          <a:p>
            <a:pPr>
              <a:lnSpc>
                <a:spcPct val="90000"/>
              </a:lnSpc>
            </a:pPr>
            <a:r>
              <a:rPr lang="en-US" kern="1200" dirty="0">
                <a:latin typeface="Georgia" panose="02040502050405020303" pitchFamily="18" charset="0"/>
                <a:ea typeface="+mj-ea"/>
                <a:cs typeface="+mj-cs"/>
              </a:rPr>
              <a:t>What's New and What we are working on cont.</a:t>
            </a:r>
          </a:p>
        </p:txBody>
      </p:sp>
      <p:sp>
        <p:nvSpPr>
          <p:cNvPr id="3" name="Content Placeholder 2">
            <a:extLst>
              <a:ext uri="{FF2B5EF4-FFF2-40B4-BE49-F238E27FC236}">
                <a16:creationId xmlns:a16="http://schemas.microsoft.com/office/drawing/2014/main" id="{F8F63B35-C8A3-458A-9DDE-1048AA18426C}"/>
              </a:ext>
            </a:extLst>
          </p:cNvPr>
          <p:cNvSpPr>
            <a:spLocks noGrp="1"/>
          </p:cNvSpPr>
          <p:nvPr>
            <p:ph sz="quarter" idx="2"/>
          </p:nvPr>
        </p:nvSpPr>
        <p:spPr>
          <a:xfrm>
            <a:off x="758952" y="1295400"/>
            <a:ext cx="5242560" cy="4743450"/>
          </a:xfrm>
        </p:spPr>
        <p:txBody>
          <a:bodyPr vert="horz" wrap="square" lIns="91440" tIns="45720" rIns="91440" bIns="45720" numCol="1" anchor="t" anchorCtr="0" compatLnSpc="1">
            <a:prstTxWarp prst="textNoShape">
              <a:avLst/>
            </a:prstTxWarp>
            <a:normAutofit/>
          </a:bodyPr>
          <a:lstStyle/>
          <a:p>
            <a:pPr marL="347345" indent="-347345">
              <a:defRPr/>
            </a:pPr>
            <a:r>
              <a:rPr lang="en-US" sz="3200" dirty="0">
                <a:solidFill>
                  <a:srgbClr val="000000"/>
                </a:solidFill>
              </a:rPr>
              <a:t>SAFER® Dashboard: Phase 2 Launch </a:t>
            </a:r>
          </a:p>
          <a:p>
            <a:pPr marL="347345" indent="-347345">
              <a:defRPr/>
            </a:pPr>
            <a:r>
              <a:rPr lang="en-US" sz="3200" dirty="0">
                <a:latin typeface="Arial"/>
                <a:cs typeface="Arial"/>
              </a:rPr>
              <a:t>Survey Process – </a:t>
            </a:r>
            <a:r>
              <a:rPr lang="en-US" sz="3200" dirty="0">
                <a:solidFill>
                  <a:srgbClr val="FF0000"/>
                </a:solidFill>
                <a:latin typeface="Arial"/>
                <a:cs typeface="Arial"/>
              </a:rPr>
              <a:t>what would you like to see</a:t>
            </a:r>
            <a:r>
              <a:rPr lang="en-US" sz="3200" dirty="0">
                <a:latin typeface="Arial"/>
                <a:cs typeface="Arial"/>
              </a:rPr>
              <a:t>?</a:t>
            </a:r>
          </a:p>
          <a:p>
            <a:pPr marL="347345" indent="-347345">
              <a:defRPr/>
            </a:pPr>
            <a:endParaRPr lang="en-US" sz="3200" dirty="0">
              <a:solidFill>
                <a:srgbClr val="000000"/>
              </a:solidFill>
            </a:endParaRPr>
          </a:p>
          <a:p>
            <a:pPr marL="685482" lvl="1" indent="-347345">
              <a:defRPr/>
            </a:pPr>
            <a:endParaRPr lang="en-US" sz="3200" dirty="0">
              <a:solidFill>
                <a:srgbClr val="000000"/>
              </a:solidFill>
            </a:endParaRPr>
          </a:p>
        </p:txBody>
      </p:sp>
      <p:sp>
        <p:nvSpPr>
          <p:cNvPr id="6" name="Rectangle 5">
            <a:extLst>
              <a:ext uri="{FF2B5EF4-FFF2-40B4-BE49-F238E27FC236}">
                <a16:creationId xmlns:a16="http://schemas.microsoft.com/office/drawing/2014/main" id="{616936E8-5BD0-4BC6-AAE4-B61D43BEC780}"/>
              </a:ext>
            </a:extLst>
          </p:cNvPr>
          <p:cNvSpPr/>
          <p:nvPr/>
        </p:nvSpPr>
        <p:spPr bwMode="auto">
          <a:xfrm>
            <a:off x="6340602" y="1295400"/>
            <a:ext cx="5242560" cy="4743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defTabSz="914400">
              <a:lnSpc>
                <a:spcPct val="90000"/>
              </a:lnSpc>
              <a:spcAft>
                <a:spcPts val="600"/>
              </a:spcAft>
              <a:buClr>
                <a:srgbClr val="EF5125"/>
              </a:buClr>
              <a:buChar char="−"/>
              <a:defRPr/>
            </a:pPr>
            <a:r>
              <a:rPr lang="en-US" sz="2200" dirty="0">
                <a:solidFill>
                  <a:srgbClr val="000000"/>
                </a:solidFill>
                <a:latin typeface="Arial" panose="020B0604020202020204" pitchFamily="34" charset="0"/>
                <a:cs typeface="Arial" panose="020B0604020202020204" pitchFamily="34" charset="0"/>
              </a:rPr>
              <a:t>SAFER® Dashboard will become available to all accredited organizations on April 6th, 2021. </a:t>
            </a:r>
          </a:p>
          <a:p>
            <a:pPr defTabSz="914400">
              <a:lnSpc>
                <a:spcPct val="90000"/>
              </a:lnSpc>
              <a:spcAft>
                <a:spcPts val="600"/>
              </a:spcAft>
              <a:buClr>
                <a:srgbClr val="EF5125"/>
              </a:buClr>
              <a:buChar char="−"/>
              <a:defRPr/>
            </a:pPr>
            <a:endParaRPr lang="en-US" sz="2200" dirty="0">
              <a:solidFill>
                <a:srgbClr val="000000"/>
              </a:solidFill>
              <a:latin typeface="Arial" panose="020B0604020202020204" pitchFamily="34" charset="0"/>
              <a:cs typeface="Arial" panose="020B0604020202020204" pitchFamily="34" charset="0"/>
            </a:endParaRPr>
          </a:p>
          <a:p>
            <a:pPr defTabSz="914400">
              <a:lnSpc>
                <a:spcPct val="90000"/>
              </a:lnSpc>
              <a:spcAft>
                <a:spcPts val="600"/>
              </a:spcAft>
              <a:buClr>
                <a:srgbClr val="EF5125"/>
              </a:buClr>
              <a:buChar char="−"/>
              <a:defRPr/>
            </a:pPr>
            <a:r>
              <a:rPr lang="en-US" sz="2200" dirty="0">
                <a:solidFill>
                  <a:srgbClr val="000000"/>
                </a:solidFill>
                <a:latin typeface="Arial" panose="020B0604020202020204" pitchFamily="34" charset="0"/>
                <a:cs typeface="Arial" panose="020B0604020202020204" pitchFamily="34" charset="0"/>
              </a:rPr>
              <a:t>The SAFER Dashboard is a business analytics tool that provides aggregate survey finding data and Joint Commission national comparison accreditation data. Users will be able to view and filter their cumulative survey data in meaningful ways and compare their organization(s) to Joint Commission national accreditation data. </a:t>
            </a:r>
          </a:p>
        </p:txBody>
      </p:sp>
    </p:spTree>
    <p:extLst>
      <p:ext uri="{BB962C8B-B14F-4D97-AF65-F5344CB8AC3E}">
        <p14:creationId xmlns:p14="http://schemas.microsoft.com/office/powerpoint/2010/main" val="3533099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D21C-1392-4334-8FBD-8F865270288B}"/>
              </a:ext>
            </a:extLst>
          </p:cNvPr>
          <p:cNvSpPr>
            <a:spLocks noGrp="1"/>
          </p:cNvSpPr>
          <p:nvPr>
            <p:ph type="title"/>
          </p:nvPr>
        </p:nvSpPr>
        <p:spPr>
          <a:xfrm>
            <a:off x="400754" y="166515"/>
            <a:ext cx="11260669" cy="824797"/>
          </a:xfrm>
        </p:spPr>
        <p:txBody>
          <a:bodyPr/>
          <a:lstStyle/>
          <a:p>
            <a:r>
              <a:rPr lang="en-US" dirty="0">
                <a:cs typeface="Calibri" panose="020F0502020204030204" pitchFamily="34" charset="0"/>
              </a:rPr>
              <a:t>What’s the Risk?</a:t>
            </a:r>
          </a:p>
        </p:txBody>
      </p:sp>
      <p:sp>
        <p:nvSpPr>
          <p:cNvPr id="3" name="Content Placeholder 2">
            <a:extLst>
              <a:ext uri="{FF2B5EF4-FFF2-40B4-BE49-F238E27FC236}">
                <a16:creationId xmlns:a16="http://schemas.microsoft.com/office/drawing/2014/main" id="{AB36DE0F-FB06-44E9-A870-6A2C1901B9A2}"/>
              </a:ext>
            </a:extLst>
          </p:cNvPr>
          <p:cNvSpPr>
            <a:spLocks noGrp="1"/>
          </p:cNvSpPr>
          <p:nvPr>
            <p:ph idx="1"/>
          </p:nvPr>
        </p:nvSpPr>
        <p:spPr>
          <a:xfrm>
            <a:off x="1062567" y="1482576"/>
            <a:ext cx="5466420" cy="2226299"/>
          </a:xfrm>
        </p:spPr>
        <p:txBody>
          <a:bodyPr/>
          <a:lstStyle/>
          <a:p>
            <a:r>
              <a:rPr lang="en-US" dirty="0"/>
              <a:t>More Legionella pneumophila in the environment</a:t>
            </a:r>
          </a:p>
          <a:p>
            <a:r>
              <a:rPr lang="en-US" dirty="0"/>
              <a:t>More susceptible patient population</a:t>
            </a:r>
          </a:p>
          <a:p>
            <a:r>
              <a:rPr lang="en-US" dirty="0"/>
              <a:t>Increased awareness and testing</a:t>
            </a:r>
          </a:p>
          <a:p>
            <a:r>
              <a:rPr lang="en-US" dirty="0">
                <a:solidFill>
                  <a:srgbClr val="FF0000"/>
                </a:solidFill>
              </a:rPr>
              <a:t>1 in 4 patients who acquire their infection in healthcare facility will die</a:t>
            </a:r>
          </a:p>
        </p:txBody>
      </p:sp>
      <p:pic>
        <p:nvPicPr>
          <p:cNvPr id="7" name="Content Placeholder 6">
            <a:extLst>
              <a:ext uri="{FF2B5EF4-FFF2-40B4-BE49-F238E27FC236}">
                <a16:creationId xmlns:a16="http://schemas.microsoft.com/office/drawing/2014/main" id="{C23AA7A6-C855-4650-A486-32D53A1FB44C}"/>
              </a:ext>
            </a:extLst>
          </p:cNvPr>
          <p:cNvPicPr>
            <a:picLocks noGrp="1" noChangeAspect="1"/>
          </p:cNvPicPr>
          <p:nvPr>
            <p:ph idx="10"/>
          </p:nvPr>
        </p:nvPicPr>
        <p:blipFill>
          <a:blip r:embed="rId2"/>
          <a:stretch>
            <a:fillRect/>
          </a:stretch>
        </p:blipFill>
        <p:spPr>
          <a:xfrm>
            <a:off x="7073128" y="1572543"/>
            <a:ext cx="5027357" cy="5285457"/>
          </a:xfrm>
          <a:prstGeom prst="rect">
            <a:avLst/>
          </a:prstGeom>
        </p:spPr>
      </p:pic>
    </p:spTree>
    <p:extLst>
      <p:ext uri="{BB962C8B-B14F-4D97-AF65-F5344CB8AC3E}">
        <p14:creationId xmlns:p14="http://schemas.microsoft.com/office/powerpoint/2010/main" val="3565673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A1D16E-B808-4C42-9884-405BC0BABCC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45444" y="4277906"/>
            <a:ext cx="4450556" cy="664369"/>
          </a:xfrm>
          <a:prstGeom prst="rect">
            <a:avLst/>
          </a:prstGeom>
          <a:ln w="19050">
            <a:solidFill>
              <a:schemeClr val="tx2">
                <a:lumMod val="60000"/>
                <a:lumOff val="40000"/>
              </a:schemeClr>
            </a:solidFill>
          </a:ln>
        </p:spPr>
      </p:pic>
      <p:pic>
        <p:nvPicPr>
          <p:cNvPr id="5" name="Picture 4">
            <a:extLst>
              <a:ext uri="{FF2B5EF4-FFF2-40B4-BE49-F238E27FC236}">
                <a16:creationId xmlns:a16="http://schemas.microsoft.com/office/drawing/2014/main" id="{F392B127-D503-4C07-BF5E-18056CE752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9230" y="1111864"/>
            <a:ext cx="6715125" cy="664369"/>
          </a:xfrm>
          <a:prstGeom prst="rect">
            <a:avLst/>
          </a:prstGeom>
          <a:ln w="19050">
            <a:solidFill>
              <a:schemeClr val="tx2">
                <a:lumMod val="60000"/>
                <a:lumOff val="40000"/>
              </a:schemeClr>
            </a:solidFill>
          </a:ln>
        </p:spPr>
      </p:pic>
      <p:pic>
        <p:nvPicPr>
          <p:cNvPr id="6" name="Picture 5">
            <a:extLst>
              <a:ext uri="{FF2B5EF4-FFF2-40B4-BE49-F238E27FC236}">
                <a16:creationId xmlns:a16="http://schemas.microsoft.com/office/drawing/2014/main" id="{18FC2349-C2E3-401B-A5A1-435397E5DD4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52921" y="4368118"/>
            <a:ext cx="4264819" cy="513620"/>
          </a:xfrm>
          <a:prstGeom prst="rect">
            <a:avLst/>
          </a:prstGeom>
          <a:ln w="19050">
            <a:solidFill>
              <a:schemeClr val="tx2">
                <a:lumMod val="60000"/>
                <a:lumOff val="40000"/>
              </a:schemeClr>
            </a:solidFill>
          </a:ln>
        </p:spPr>
      </p:pic>
      <p:pic>
        <p:nvPicPr>
          <p:cNvPr id="10" name="Picture 9">
            <a:extLst>
              <a:ext uri="{FF2B5EF4-FFF2-40B4-BE49-F238E27FC236}">
                <a16:creationId xmlns:a16="http://schemas.microsoft.com/office/drawing/2014/main" id="{56F51D5B-E9DE-4E88-97CC-2E473B0A73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2478" y="1976264"/>
            <a:ext cx="7815263" cy="421481"/>
          </a:xfrm>
          <a:prstGeom prst="rect">
            <a:avLst/>
          </a:prstGeom>
          <a:ln w="19050">
            <a:solidFill>
              <a:schemeClr val="tx2">
                <a:lumMod val="60000"/>
                <a:lumOff val="40000"/>
              </a:schemeClr>
            </a:solidFill>
          </a:ln>
        </p:spPr>
      </p:pic>
      <p:pic>
        <p:nvPicPr>
          <p:cNvPr id="11" name="Picture 10">
            <a:extLst>
              <a:ext uri="{FF2B5EF4-FFF2-40B4-BE49-F238E27FC236}">
                <a16:creationId xmlns:a16="http://schemas.microsoft.com/office/drawing/2014/main" id="{6D017A39-96BF-423E-A6D7-02CE797FD1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3861" y="3412986"/>
            <a:ext cx="6554506" cy="836746"/>
          </a:xfrm>
          <a:prstGeom prst="rect">
            <a:avLst/>
          </a:prstGeom>
          <a:ln w="19050">
            <a:solidFill>
              <a:schemeClr val="tx2">
                <a:lumMod val="60000"/>
                <a:lumOff val="40000"/>
              </a:schemeClr>
            </a:solidFill>
          </a:ln>
        </p:spPr>
      </p:pic>
      <p:pic>
        <p:nvPicPr>
          <p:cNvPr id="12" name="Picture 11">
            <a:extLst>
              <a:ext uri="{FF2B5EF4-FFF2-40B4-BE49-F238E27FC236}">
                <a16:creationId xmlns:a16="http://schemas.microsoft.com/office/drawing/2014/main" id="{D004C52C-A222-44F2-ABDD-D575F5A3F9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9229" y="2662140"/>
            <a:ext cx="7829550" cy="757238"/>
          </a:xfrm>
          <a:prstGeom prst="rect">
            <a:avLst/>
          </a:prstGeom>
          <a:ln w="19050">
            <a:solidFill>
              <a:schemeClr val="tx2">
                <a:lumMod val="60000"/>
                <a:lumOff val="40000"/>
              </a:schemeClr>
            </a:solidFill>
          </a:ln>
        </p:spPr>
      </p:pic>
      <p:pic>
        <p:nvPicPr>
          <p:cNvPr id="2" name="Picture 1">
            <a:extLst>
              <a:ext uri="{FF2B5EF4-FFF2-40B4-BE49-F238E27FC236}">
                <a16:creationId xmlns:a16="http://schemas.microsoft.com/office/drawing/2014/main" id="{2C75897C-1D0B-4F34-9663-28837C8C2F3B}"/>
              </a:ext>
            </a:extLst>
          </p:cNvPr>
          <p:cNvPicPr>
            <a:picLocks noChangeAspect="1"/>
          </p:cNvPicPr>
          <p:nvPr/>
        </p:nvPicPr>
        <p:blipFill>
          <a:blip r:embed="rId9"/>
          <a:stretch>
            <a:fillRect/>
          </a:stretch>
        </p:blipFill>
        <p:spPr>
          <a:xfrm>
            <a:off x="4025553" y="5015651"/>
            <a:ext cx="5249582" cy="949214"/>
          </a:xfrm>
          <a:prstGeom prst="rect">
            <a:avLst/>
          </a:prstGeom>
        </p:spPr>
      </p:pic>
    </p:spTree>
    <p:extLst>
      <p:ext uri="{BB962C8B-B14F-4D97-AF65-F5344CB8AC3E}">
        <p14:creationId xmlns:p14="http://schemas.microsoft.com/office/powerpoint/2010/main" val="1909960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4BA102-C339-4A3A-AB3C-FEB53C626339}"/>
              </a:ext>
            </a:extLst>
          </p:cNvPr>
          <p:cNvPicPr>
            <a:picLocks noChangeAspect="1"/>
          </p:cNvPicPr>
          <p:nvPr/>
        </p:nvPicPr>
        <p:blipFill>
          <a:blip r:embed="rId2"/>
          <a:stretch>
            <a:fillRect/>
          </a:stretch>
        </p:blipFill>
        <p:spPr>
          <a:xfrm>
            <a:off x="3367314" y="14059"/>
            <a:ext cx="5486399" cy="6866212"/>
          </a:xfrm>
          <a:prstGeom prst="rect">
            <a:avLst/>
          </a:prstGeom>
        </p:spPr>
      </p:pic>
    </p:spTree>
    <p:extLst>
      <p:ext uri="{BB962C8B-B14F-4D97-AF65-F5344CB8AC3E}">
        <p14:creationId xmlns:p14="http://schemas.microsoft.com/office/powerpoint/2010/main" val="1277109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2E76D-AB5E-492B-AA6D-A1FE43D6B861}"/>
              </a:ext>
            </a:extLst>
          </p:cNvPr>
          <p:cNvSpPr>
            <a:spLocks noGrp="1"/>
          </p:cNvSpPr>
          <p:nvPr>
            <p:ph type="title"/>
          </p:nvPr>
        </p:nvSpPr>
        <p:spPr/>
        <p:txBody>
          <a:bodyPr/>
          <a:lstStyle/>
          <a:p>
            <a:pPr algn="ctr"/>
            <a:r>
              <a:rPr lang="en-US" dirty="0"/>
              <a:t>Where can I Find Information regarding Legionella and other opportunistic water borne pathogens?</a:t>
            </a:r>
          </a:p>
        </p:txBody>
      </p:sp>
      <p:sp>
        <p:nvSpPr>
          <p:cNvPr id="3" name="Content Placeholder 2">
            <a:extLst>
              <a:ext uri="{FF2B5EF4-FFF2-40B4-BE49-F238E27FC236}">
                <a16:creationId xmlns:a16="http://schemas.microsoft.com/office/drawing/2014/main" id="{A485EEAC-B170-45CE-A01D-086D7C168D17}"/>
              </a:ext>
            </a:extLst>
          </p:cNvPr>
          <p:cNvSpPr>
            <a:spLocks noGrp="1"/>
          </p:cNvSpPr>
          <p:nvPr>
            <p:ph idx="1"/>
          </p:nvPr>
        </p:nvSpPr>
        <p:spPr>
          <a:xfrm>
            <a:off x="1213338" y="1371600"/>
            <a:ext cx="10727104" cy="3187337"/>
          </a:xfrm>
        </p:spPr>
        <p:txBody>
          <a:bodyPr/>
          <a:lstStyle/>
          <a:p>
            <a:pPr marL="341313" indent="-341313"/>
            <a:r>
              <a:rPr lang="en-US" i="1" dirty="0"/>
              <a:t>EC News </a:t>
            </a:r>
          </a:p>
          <a:p>
            <a:pPr marL="741363" lvl="1" indent="-341313"/>
            <a:r>
              <a:rPr lang="en-US" dirty="0"/>
              <a:t>Sept 2017 – Mitigating Legionnaires’ Disease</a:t>
            </a:r>
          </a:p>
          <a:p>
            <a:pPr marL="741363" lvl="1" indent="-341313"/>
            <a:r>
              <a:rPr lang="en-US" dirty="0"/>
              <a:t>Feb 2019 – “A water shield against legionella</a:t>
            </a:r>
          </a:p>
          <a:p>
            <a:pPr marL="741363" lvl="1" indent="-341313"/>
            <a:r>
              <a:rPr lang="en-US" dirty="0"/>
              <a:t>Oct 2019 – Toolbox, Preventing Legionella in Healthcare Facilities</a:t>
            </a:r>
          </a:p>
          <a:p>
            <a:pPr marL="741363" lvl="1" indent="-341313"/>
            <a:r>
              <a:rPr lang="en-US" dirty="0"/>
              <a:t>April 2021 – New standards and EPs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60295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35DE4FA-BF4D-4CFC-911E-40459312B11E}"/>
              </a:ext>
            </a:extLst>
          </p:cNvPr>
          <p:cNvSpPr>
            <a:spLocks noGrp="1"/>
          </p:cNvSpPr>
          <p:nvPr>
            <p:ph type="body" sz="quarter" idx="10"/>
          </p:nvPr>
        </p:nvSpPr>
        <p:spPr>
          <a:xfrm>
            <a:off x="1185620" y="276356"/>
            <a:ext cx="10674096" cy="652639"/>
          </a:xfrm>
        </p:spPr>
        <p:txBody>
          <a:bodyPr wrap="square" anchor="t">
            <a:normAutofit/>
          </a:bodyPr>
          <a:lstStyle/>
          <a:p>
            <a:pPr>
              <a:lnSpc>
                <a:spcPct val="90000"/>
              </a:lnSpc>
            </a:pPr>
            <a:r>
              <a:rPr lang="en-US" dirty="0"/>
              <a:t>Legionella DRAFT New standards and EPs</a:t>
            </a:r>
          </a:p>
        </p:txBody>
      </p:sp>
      <p:sp>
        <p:nvSpPr>
          <p:cNvPr id="4" name="Content Placeholder 3">
            <a:extLst>
              <a:ext uri="{FF2B5EF4-FFF2-40B4-BE49-F238E27FC236}">
                <a16:creationId xmlns:a16="http://schemas.microsoft.com/office/drawing/2014/main" id="{25562905-42E1-40FE-A852-9F95C086CE66}"/>
              </a:ext>
            </a:extLst>
          </p:cNvPr>
          <p:cNvSpPr>
            <a:spLocks noGrp="1"/>
          </p:cNvSpPr>
          <p:nvPr>
            <p:ph sz="quarter" idx="2"/>
          </p:nvPr>
        </p:nvSpPr>
        <p:spPr>
          <a:xfrm>
            <a:off x="758952" y="1295400"/>
            <a:ext cx="5242560" cy="4743450"/>
          </a:xfrm>
        </p:spPr>
        <p:txBody>
          <a:bodyPr wrap="square" anchor="t">
            <a:normAutofit/>
          </a:bodyPr>
          <a:lstStyle/>
          <a:p>
            <a:pPr>
              <a:lnSpc>
                <a:spcPct val="90000"/>
              </a:lnSpc>
            </a:pPr>
            <a:r>
              <a:rPr lang="en-US" sz="1100" dirty="0">
                <a:solidFill>
                  <a:srgbClr val="000000"/>
                </a:solidFill>
              </a:rPr>
              <a:t>Standard EC.02.05.02</a:t>
            </a:r>
          </a:p>
          <a:p>
            <a:pPr>
              <a:lnSpc>
                <a:spcPct val="90000"/>
              </a:lnSpc>
            </a:pPr>
            <a:r>
              <a:rPr lang="en-US" sz="1100" dirty="0">
                <a:solidFill>
                  <a:srgbClr val="000000"/>
                </a:solidFill>
              </a:rPr>
              <a:t>This standard will go into effect January 1, 2022: The organization has a water management program that addresses Legionella and other waterborne pathogens.</a:t>
            </a:r>
          </a:p>
          <a:p>
            <a:pPr>
              <a:lnSpc>
                <a:spcPct val="90000"/>
              </a:lnSpc>
            </a:pPr>
            <a:r>
              <a:rPr lang="en-US" sz="1100" dirty="0">
                <a:solidFill>
                  <a:srgbClr val="000000"/>
                </a:solidFill>
              </a:rPr>
              <a:t>Note: The water management program is in accordance with law and regulation.</a:t>
            </a:r>
          </a:p>
          <a:p>
            <a:pPr>
              <a:lnSpc>
                <a:spcPct val="90000"/>
              </a:lnSpc>
            </a:pPr>
            <a:endParaRPr lang="en-US" sz="1100" dirty="0">
              <a:solidFill>
                <a:srgbClr val="000000"/>
              </a:solidFill>
            </a:endParaRPr>
          </a:p>
          <a:p>
            <a:pPr>
              <a:lnSpc>
                <a:spcPct val="90000"/>
              </a:lnSpc>
            </a:pPr>
            <a:endParaRPr lang="en-US" sz="1100" dirty="0">
              <a:solidFill>
                <a:srgbClr val="000000"/>
              </a:solidFill>
            </a:endParaRPr>
          </a:p>
          <a:p>
            <a:pPr>
              <a:lnSpc>
                <a:spcPct val="90000"/>
              </a:lnSpc>
            </a:pPr>
            <a:r>
              <a:rPr lang="en-US" sz="1100" dirty="0">
                <a:solidFill>
                  <a:srgbClr val="000000"/>
                </a:solidFill>
              </a:rPr>
              <a:t>EC.02.05.02, EP 1</a:t>
            </a:r>
          </a:p>
          <a:p>
            <a:pPr>
              <a:lnSpc>
                <a:spcPct val="90000"/>
              </a:lnSpc>
            </a:pPr>
            <a:r>
              <a:rPr lang="en-US" sz="1100" dirty="0">
                <a:solidFill>
                  <a:srgbClr val="000000"/>
                </a:solidFill>
              </a:rPr>
              <a:t>This element of performance will go into effect January 1, 2022: The water management program has an individual or team responsible for the oversight and implementation of the program, including but not limited to, development, management, and maintenance activities.</a:t>
            </a:r>
          </a:p>
          <a:p>
            <a:pPr>
              <a:lnSpc>
                <a:spcPct val="90000"/>
              </a:lnSpc>
            </a:pPr>
            <a:endParaRPr lang="en-US" sz="1500" dirty="0">
              <a:solidFill>
                <a:srgbClr val="000000"/>
              </a:solidFill>
            </a:endParaRPr>
          </a:p>
        </p:txBody>
      </p:sp>
      <p:graphicFrame>
        <p:nvGraphicFramePr>
          <p:cNvPr id="9" name="Content Placeholder 8">
            <a:extLst>
              <a:ext uri="{FF2B5EF4-FFF2-40B4-BE49-F238E27FC236}">
                <a16:creationId xmlns:a16="http://schemas.microsoft.com/office/drawing/2014/main" id="{7926E014-19E3-4775-AF34-83A716C561B0}"/>
              </a:ext>
            </a:extLst>
          </p:cNvPr>
          <p:cNvGraphicFramePr>
            <a:graphicFrameLocks noGrp="1"/>
          </p:cNvGraphicFramePr>
          <p:nvPr>
            <p:ph sz="quarter" idx="11"/>
            <p:extLst>
              <p:ext uri="{D42A27DB-BD31-4B8C-83A1-F6EECF244321}">
                <p14:modId xmlns:p14="http://schemas.microsoft.com/office/powerpoint/2010/main" val="3378092313"/>
              </p:ext>
            </p:extLst>
          </p:nvPr>
        </p:nvGraphicFramePr>
        <p:xfrm>
          <a:off x="6767593" y="1295400"/>
          <a:ext cx="4420231" cy="5161357"/>
        </p:xfrm>
        <a:graphic>
          <a:graphicData uri="http://schemas.openxmlformats.org/drawingml/2006/table">
            <a:tbl>
              <a:tblPr firstRow="1" firstCol="1" bandRow="1">
                <a:noFill/>
                <a:tableStyleId>{5C22544A-7EE6-4342-B048-85BDC9FD1C3A}</a:tableStyleId>
              </a:tblPr>
              <a:tblGrid>
                <a:gridCol w="4420231">
                  <a:extLst>
                    <a:ext uri="{9D8B030D-6E8A-4147-A177-3AD203B41FA5}">
                      <a16:colId xmlns:a16="http://schemas.microsoft.com/office/drawing/2014/main" val="3780675015"/>
                    </a:ext>
                  </a:extLst>
                </a:gridCol>
              </a:tblGrid>
              <a:tr h="282672">
                <a:tc>
                  <a:txBody>
                    <a:bodyPr/>
                    <a:lstStyle/>
                    <a:p>
                      <a:pPr marL="0" marR="0" fontAlgn="t">
                        <a:lnSpc>
                          <a:spcPct val="107000"/>
                        </a:lnSpc>
                        <a:spcBef>
                          <a:spcPts val="0"/>
                        </a:spcBef>
                        <a:spcAft>
                          <a:spcPts val="0"/>
                        </a:spcAft>
                      </a:pPr>
                      <a:r>
                        <a:rPr lang="en-US" sz="1100" b="0" cap="none" spc="30" dirty="0">
                          <a:solidFill>
                            <a:schemeClr val="tx1"/>
                          </a:solidFill>
                          <a:effectLst/>
                        </a:rPr>
                        <a:t>EC.02.05.02, EP 2</a:t>
                      </a:r>
                      <a:endParaRPr lang="en-US" sz="1100" b="0" cap="none" spc="3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7606" marT="17611" marB="17611" anchor="ctr">
                    <a:lnL w="12700" cmpd="sng">
                      <a:noFill/>
                      <a:prstDash val="solid"/>
                    </a:lnL>
                    <a:lnR w="12700" cmpd="sng">
                      <a:noFill/>
                      <a:prstDash val="solid"/>
                    </a:lnR>
                    <a:lnT w="9525" cap="flat" cmpd="sng" algn="ctr">
                      <a:solidFill>
                        <a:schemeClr val="accent1"/>
                      </a:solidFill>
                      <a:prstDash val="solid"/>
                    </a:lnT>
                    <a:lnB w="12700" cmpd="sng">
                      <a:noFill/>
                      <a:prstDash val="solid"/>
                    </a:lnB>
                    <a:noFill/>
                  </a:tcPr>
                </a:tc>
                <a:extLst>
                  <a:ext uri="{0D108BD9-81ED-4DB2-BD59-A6C34878D82A}">
                    <a16:rowId xmlns:a16="http://schemas.microsoft.com/office/drawing/2014/main" val="3386577827"/>
                  </a:ext>
                </a:extLst>
              </a:tr>
              <a:tr h="4460779">
                <a:tc>
                  <a:txBody>
                    <a:bodyPr/>
                    <a:lstStyle/>
                    <a:p>
                      <a:pPr marL="0" marR="0" fontAlgn="t">
                        <a:lnSpc>
                          <a:spcPct val="107000"/>
                        </a:lnSpc>
                        <a:spcBef>
                          <a:spcPts val="0"/>
                        </a:spcBef>
                        <a:spcAft>
                          <a:spcPts val="0"/>
                        </a:spcAft>
                      </a:pPr>
                      <a:r>
                        <a:rPr lang="en-US" sz="1100" b="0" cap="none" spc="0" dirty="0">
                          <a:solidFill>
                            <a:schemeClr val="tx1"/>
                          </a:solidFill>
                          <a:effectLst/>
                        </a:rPr>
                        <a:t>This element of performance will go into effect January 1, 2022: The individual or team responsible for the water management program develops the following: </a:t>
                      </a:r>
                      <a:br>
                        <a:rPr lang="en-US" sz="1100" b="0" cap="none" spc="0" dirty="0">
                          <a:solidFill>
                            <a:schemeClr val="tx1"/>
                          </a:solidFill>
                          <a:effectLst/>
                        </a:rPr>
                      </a:br>
                      <a:r>
                        <a:rPr lang="en-US" sz="1100" b="0" cap="none" spc="0" dirty="0">
                          <a:solidFill>
                            <a:schemeClr val="tx1"/>
                          </a:solidFill>
                          <a:effectLst/>
                        </a:rPr>
                        <a:t>- A basic diagram that maps all water supply sources, treatment systems, processing steps, control measures, and end-use points </a:t>
                      </a:r>
                      <a:br>
                        <a:rPr lang="en-US" sz="1100" b="0" cap="none" spc="0" dirty="0">
                          <a:solidFill>
                            <a:schemeClr val="tx1"/>
                          </a:solidFill>
                          <a:effectLst/>
                        </a:rPr>
                      </a:br>
                      <a:r>
                        <a:rPr lang="en-US" sz="1100" b="0" cap="none" spc="0" dirty="0">
                          <a:solidFill>
                            <a:schemeClr val="tx1"/>
                          </a:solidFill>
                          <a:effectLst/>
                        </a:rPr>
                        <a:t>Note: An example would be a flow chart with symbols showing sinks, showers, water fountains, ice machines, and so forth. </a:t>
                      </a:r>
                      <a:br>
                        <a:rPr lang="en-US" sz="1100" b="0" cap="none" spc="0" dirty="0">
                          <a:solidFill>
                            <a:schemeClr val="tx1"/>
                          </a:solidFill>
                          <a:effectLst/>
                        </a:rPr>
                      </a:br>
                      <a:r>
                        <a:rPr lang="en-US" sz="1100" b="0" cap="none" spc="0" dirty="0">
                          <a:solidFill>
                            <a:schemeClr val="tx1"/>
                          </a:solidFill>
                          <a:effectLst/>
                        </a:rPr>
                        <a:t>- A water risk management plan based on the diagram that includes an evaluation of the physical and chemical conditions of each step of the water flow diagram to identify any areas where potentially hazardous conditions may occur (these conditions can most likely occur in areas with slow or stagnant water) </a:t>
                      </a:r>
                      <a:br>
                        <a:rPr lang="en-US" sz="1100" b="0" cap="none" spc="0" dirty="0">
                          <a:solidFill>
                            <a:schemeClr val="tx1"/>
                          </a:solidFill>
                          <a:effectLst/>
                        </a:rPr>
                      </a:br>
                      <a:r>
                        <a:rPr lang="en-US" sz="1100" b="0" cap="none" spc="0" dirty="0">
                          <a:solidFill>
                            <a:schemeClr val="tx1"/>
                          </a:solidFill>
                          <a:effectLst/>
                        </a:rPr>
                        <a:t>Note: Refer to the Centers for Disease Control and Prevention’s “Water Infection Control Risk Assessment (WICRA) for Healthcare Settings” tool as an example for conducting a water-related risk assessment. </a:t>
                      </a:r>
                      <a:br>
                        <a:rPr lang="en-US" sz="1100" b="0" cap="none" spc="0" dirty="0">
                          <a:solidFill>
                            <a:schemeClr val="tx1"/>
                          </a:solidFill>
                          <a:effectLst/>
                        </a:rPr>
                      </a:br>
                      <a:r>
                        <a:rPr lang="en-US" sz="1100" b="0" cap="none" spc="0" dirty="0">
                          <a:solidFill>
                            <a:schemeClr val="tx1"/>
                          </a:solidFill>
                          <a:effectLst/>
                        </a:rPr>
                        <a:t>- A plan for addressing the use of water in areas of buildings where water may have been stagnant for a period. (for example, unoccupied or temporarily closed areas) </a:t>
                      </a:r>
                      <a:br>
                        <a:rPr lang="en-US" sz="1100" b="0" cap="none" spc="0" dirty="0">
                          <a:solidFill>
                            <a:schemeClr val="tx1"/>
                          </a:solidFill>
                          <a:effectLst/>
                        </a:rPr>
                      </a:br>
                      <a:r>
                        <a:rPr lang="en-US" sz="1100" b="0" cap="none" spc="0" dirty="0">
                          <a:solidFill>
                            <a:schemeClr val="tx1"/>
                          </a:solidFill>
                          <a:effectLst/>
                        </a:rPr>
                        <a:t>- An evaluation of the patient populations served to identify patients who are immunocompromised </a:t>
                      </a:r>
                      <a:br>
                        <a:rPr lang="en-US" sz="1100" b="0" cap="none" spc="0" dirty="0">
                          <a:solidFill>
                            <a:schemeClr val="tx1"/>
                          </a:solidFill>
                          <a:effectLst/>
                        </a:rPr>
                      </a:br>
                      <a:r>
                        <a:rPr lang="en-US" sz="1100" b="0" cap="none" spc="0" dirty="0">
                          <a:solidFill>
                            <a:schemeClr val="tx1"/>
                          </a:solidFill>
                          <a:effectLst/>
                        </a:rPr>
                        <a:t>- Monitoring protocols and acceptable ranges for control measures </a:t>
                      </a:r>
                      <a:br>
                        <a:rPr lang="en-US" sz="1100" b="0" cap="none" spc="0" dirty="0">
                          <a:solidFill>
                            <a:schemeClr val="tx1"/>
                          </a:solidFill>
                          <a:effectLst/>
                        </a:rPr>
                      </a:br>
                      <a:r>
                        <a:rPr lang="en-US" sz="1100" b="0" cap="none" spc="0" dirty="0">
                          <a:solidFill>
                            <a:schemeClr val="tx1"/>
                          </a:solidFill>
                          <a:effectLst/>
                        </a:rPr>
                        <a:t>Note: Hospitals should consider incorporating basic practices for water monitoring within their water management programs that include monitoring of water temperature, residual disinfectant, and pH. Additionally, protocols should include specificity around the parameters measured, locations where measurements are made, and appropriate corrective actions taken when parameters are out of range.</a:t>
                      </a:r>
                      <a:endParaRPr lang="en-US" sz="11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7611" marT="17611" marB="1761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97818109"/>
                  </a:ext>
                </a:extLst>
              </a:tr>
            </a:tbl>
          </a:graphicData>
        </a:graphic>
      </p:graphicFrame>
    </p:spTree>
    <p:extLst>
      <p:ext uri="{BB962C8B-B14F-4D97-AF65-F5344CB8AC3E}">
        <p14:creationId xmlns:p14="http://schemas.microsoft.com/office/powerpoint/2010/main" val="4063137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726A91-1AC4-4E93-90A6-5910B7397116}"/>
              </a:ext>
            </a:extLst>
          </p:cNvPr>
          <p:cNvSpPr>
            <a:spLocks noGrp="1"/>
          </p:cNvSpPr>
          <p:nvPr>
            <p:ph type="body" sz="quarter" idx="10"/>
          </p:nvPr>
        </p:nvSpPr>
        <p:spPr>
          <a:xfrm>
            <a:off x="1166368" y="266024"/>
            <a:ext cx="10674096" cy="652639"/>
          </a:xfrm>
        </p:spPr>
        <p:txBody>
          <a:bodyPr/>
          <a:lstStyle/>
          <a:p>
            <a:r>
              <a:rPr lang="en-US" dirty="0"/>
              <a:t>DRAFT New standards and Eps cont.</a:t>
            </a:r>
          </a:p>
        </p:txBody>
      </p:sp>
      <p:graphicFrame>
        <p:nvGraphicFramePr>
          <p:cNvPr id="7" name="Content Placeholder 6">
            <a:extLst>
              <a:ext uri="{FF2B5EF4-FFF2-40B4-BE49-F238E27FC236}">
                <a16:creationId xmlns:a16="http://schemas.microsoft.com/office/drawing/2014/main" id="{982B1CF4-9870-413F-B603-1443487FC69F}"/>
              </a:ext>
            </a:extLst>
          </p:cNvPr>
          <p:cNvGraphicFramePr>
            <a:graphicFrameLocks noGrp="1"/>
          </p:cNvGraphicFramePr>
          <p:nvPr>
            <p:ph sz="quarter" idx="2"/>
            <p:extLst>
              <p:ext uri="{D42A27DB-BD31-4B8C-83A1-F6EECF244321}">
                <p14:modId xmlns:p14="http://schemas.microsoft.com/office/powerpoint/2010/main" val="2682192288"/>
              </p:ext>
            </p:extLst>
          </p:nvPr>
        </p:nvGraphicFramePr>
        <p:xfrm>
          <a:off x="918719" y="1348353"/>
          <a:ext cx="4932680" cy="4690497"/>
        </p:xfrm>
        <a:graphic>
          <a:graphicData uri="http://schemas.openxmlformats.org/drawingml/2006/table">
            <a:tbl>
              <a:tblPr firstRow="1" firstCol="1" bandRow="1"/>
              <a:tblGrid>
                <a:gridCol w="4932680">
                  <a:extLst>
                    <a:ext uri="{9D8B030D-6E8A-4147-A177-3AD203B41FA5}">
                      <a16:colId xmlns:a16="http://schemas.microsoft.com/office/drawing/2014/main" val="2687551181"/>
                    </a:ext>
                  </a:extLst>
                </a:gridCol>
              </a:tblGrid>
              <a:tr h="613761">
                <a:tc>
                  <a:txBody>
                    <a:bodyPr/>
                    <a:lstStyle/>
                    <a:p>
                      <a:pPr marL="0" marR="0" fontAlgn="t">
                        <a:lnSpc>
                          <a:spcPct val="107000"/>
                        </a:lnSpc>
                        <a:spcBef>
                          <a:spcPts val="0"/>
                        </a:spcBef>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EC.02.05.02, EP 3</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25400" marR="25400" marT="25400" marB="25400">
                    <a:lnL>
                      <a:noFill/>
                    </a:lnL>
                    <a:lnR>
                      <a:noFill/>
                    </a:lnR>
                    <a:lnT>
                      <a:noFill/>
                    </a:lnT>
                    <a:lnB>
                      <a:noFill/>
                    </a:lnB>
                  </a:tcPr>
                </a:tc>
                <a:extLst>
                  <a:ext uri="{0D108BD9-81ED-4DB2-BD59-A6C34878D82A}">
                    <a16:rowId xmlns:a16="http://schemas.microsoft.com/office/drawing/2014/main" val="3807093575"/>
                  </a:ext>
                </a:extLst>
              </a:tr>
              <a:tr h="4076736">
                <a:tc>
                  <a:txBody>
                    <a:bodyPr/>
                    <a:lstStyle/>
                    <a:p>
                      <a:pPr marL="0" marR="0" fontAlgn="t">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element of performance will go into effect January 1, 2022: The individual or team responsible for the water management program manages the following: </a:t>
                      </a:r>
                      <a:b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Documenting results of all monitoring activities </a:t>
                      </a:r>
                      <a:b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Corrective actions and procedures to follow if a test result outside of acceptable limits is obtained, including when a probable or confirmed waterborne pathogen(s) indicates action is necessary </a:t>
                      </a:r>
                      <a:b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Documenting corrective actions taken when control limits are not maintained </a:t>
                      </a:r>
                      <a:b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Note: See EC.04.01.01, EP 1 for the process of monitoring, reporting, and investigating utility system issues.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25400" marR="25400" marT="25400" marB="25400">
                    <a:lnL>
                      <a:noFill/>
                    </a:lnL>
                    <a:lnR>
                      <a:noFill/>
                    </a:lnR>
                    <a:lnT>
                      <a:noFill/>
                    </a:lnT>
                    <a:lnB>
                      <a:noFill/>
                    </a:lnB>
                  </a:tcPr>
                </a:tc>
                <a:extLst>
                  <a:ext uri="{0D108BD9-81ED-4DB2-BD59-A6C34878D82A}">
                    <a16:rowId xmlns:a16="http://schemas.microsoft.com/office/drawing/2014/main" val="3528618060"/>
                  </a:ext>
                </a:extLst>
              </a:tr>
            </a:tbl>
          </a:graphicData>
        </a:graphic>
      </p:graphicFrame>
      <p:graphicFrame>
        <p:nvGraphicFramePr>
          <p:cNvPr id="8" name="Content Placeholder 7">
            <a:extLst>
              <a:ext uri="{FF2B5EF4-FFF2-40B4-BE49-F238E27FC236}">
                <a16:creationId xmlns:a16="http://schemas.microsoft.com/office/drawing/2014/main" id="{D9E8496A-BF60-418E-918B-C816BCE2A68E}"/>
              </a:ext>
            </a:extLst>
          </p:cNvPr>
          <p:cNvGraphicFramePr>
            <a:graphicFrameLocks noGrp="1"/>
          </p:cNvGraphicFramePr>
          <p:nvPr>
            <p:ph sz="quarter" idx="11"/>
            <p:extLst>
              <p:ext uri="{D42A27DB-BD31-4B8C-83A1-F6EECF244321}">
                <p14:modId xmlns:p14="http://schemas.microsoft.com/office/powerpoint/2010/main" val="3998225111"/>
              </p:ext>
            </p:extLst>
          </p:nvPr>
        </p:nvGraphicFramePr>
        <p:xfrm>
          <a:off x="6503416" y="1509636"/>
          <a:ext cx="4932680" cy="4529214"/>
        </p:xfrm>
        <a:graphic>
          <a:graphicData uri="http://schemas.openxmlformats.org/drawingml/2006/table">
            <a:tbl>
              <a:tblPr firstRow="1" firstCol="1" bandRow="1"/>
              <a:tblGrid>
                <a:gridCol w="4932680">
                  <a:extLst>
                    <a:ext uri="{9D8B030D-6E8A-4147-A177-3AD203B41FA5}">
                      <a16:colId xmlns:a16="http://schemas.microsoft.com/office/drawing/2014/main" val="84597801"/>
                    </a:ext>
                  </a:extLst>
                </a:gridCol>
              </a:tblGrid>
              <a:tr h="358450">
                <a:tc>
                  <a:txBody>
                    <a:bodyPr/>
                    <a:lstStyle/>
                    <a:p>
                      <a:pPr marL="0" marR="0" fontAlgn="t">
                        <a:lnSpc>
                          <a:spcPct val="107000"/>
                        </a:lnSpc>
                        <a:spcBef>
                          <a:spcPts val="0"/>
                        </a:spcBef>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EC.02.05.02, EP 4</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25400" marR="25400" marT="25400" marB="25400">
                    <a:lnL>
                      <a:noFill/>
                    </a:lnL>
                    <a:lnR>
                      <a:noFill/>
                    </a:lnR>
                    <a:lnT>
                      <a:noFill/>
                    </a:lnT>
                    <a:lnB>
                      <a:noFill/>
                    </a:lnB>
                  </a:tcPr>
                </a:tc>
                <a:extLst>
                  <a:ext uri="{0D108BD9-81ED-4DB2-BD59-A6C34878D82A}">
                    <a16:rowId xmlns:a16="http://schemas.microsoft.com/office/drawing/2014/main" val="3788329491"/>
                  </a:ext>
                </a:extLst>
              </a:tr>
              <a:tr h="4170764">
                <a:tc>
                  <a:txBody>
                    <a:bodyPr/>
                    <a:lstStyle/>
                    <a:p>
                      <a:pPr marL="0" marR="0" fontAlgn="t">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element of performance will go into effect January 1, 2022: The individual or team responsible for the water management program reviews the program annually and when the following occurs: </a:t>
                      </a:r>
                      <a:b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Changes have been made to the water system that would add additional risk. </a:t>
                      </a:r>
                      <a:b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New equipment or at-risk water system(s) has been added that could generate aerosols or be a potential source for Legionella. This includes the commissioning of a new wing or building. </a:t>
                      </a:r>
                      <a:b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Note 1: The Joint Commission and the Centers for Medicare &amp; Medicaid Services (CMS) do not require culturing for Legionella or other waterborne pathogens. Testing protocols are at the discretion of the hospital unless required by law or regulation. </a:t>
                      </a:r>
                      <a:b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Note 2: Refer to ASHRAE Standard 188-2018 “Legionellosis: Risk Management for Building Water Systems” and the Centers for Disease Control and Prevention Toolkit "Developing a Water Management Program to Reduce Legionella Growth and Spread in Buildings" for additional guidance on creating a water management plan. For additional guidance, consult ANSI/ASHRAE Guideline 12-2020 “Managing the Risk of Legionellosis Associated with Building Water Systems.”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25400" marR="25400" marT="25400" marB="25400">
                    <a:lnL>
                      <a:noFill/>
                    </a:lnL>
                    <a:lnR>
                      <a:noFill/>
                    </a:lnR>
                    <a:lnT>
                      <a:noFill/>
                    </a:lnT>
                    <a:lnB>
                      <a:noFill/>
                    </a:lnB>
                  </a:tcPr>
                </a:tc>
                <a:extLst>
                  <a:ext uri="{0D108BD9-81ED-4DB2-BD59-A6C34878D82A}">
                    <a16:rowId xmlns:a16="http://schemas.microsoft.com/office/drawing/2014/main" val="2789580568"/>
                  </a:ext>
                </a:extLst>
              </a:tr>
            </a:tbl>
          </a:graphicData>
        </a:graphic>
      </p:graphicFrame>
    </p:spTree>
    <p:extLst>
      <p:ext uri="{BB962C8B-B14F-4D97-AF65-F5344CB8AC3E}">
        <p14:creationId xmlns:p14="http://schemas.microsoft.com/office/powerpoint/2010/main" val="188533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15E2D-AFBF-4B98-BE5D-4BD3887C57F8}"/>
              </a:ext>
            </a:extLst>
          </p:cNvPr>
          <p:cNvSpPr>
            <a:spLocks noGrp="1"/>
          </p:cNvSpPr>
          <p:nvPr>
            <p:ph type="title"/>
          </p:nvPr>
        </p:nvSpPr>
        <p:spPr>
          <a:xfrm>
            <a:off x="1190164" y="40951"/>
            <a:ext cx="11271957" cy="1035749"/>
          </a:xfrm>
        </p:spPr>
        <p:txBody>
          <a:bodyPr/>
          <a:lstStyle/>
          <a:p>
            <a:r>
              <a:rPr lang="en-US" dirty="0"/>
              <a:t>WPV Draft Standards and Eps (field review version EC, HR, and LD)</a:t>
            </a:r>
          </a:p>
        </p:txBody>
      </p:sp>
      <p:pic>
        <p:nvPicPr>
          <p:cNvPr id="4" name="Content Placeholder 3">
            <a:extLst>
              <a:ext uri="{FF2B5EF4-FFF2-40B4-BE49-F238E27FC236}">
                <a16:creationId xmlns:a16="http://schemas.microsoft.com/office/drawing/2014/main" id="{2D049EE7-A397-4DDD-9A7F-CCE30166F197}"/>
              </a:ext>
            </a:extLst>
          </p:cNvPr>
          <p:cNvPicPr>
            <a:picLocks noGrp="1" noChangeAspect="1"/>
          </p:cNvPicPr>
          <p:nvPr>
            <p:ph idx="1"/>
          </p:nvPr>
        </p:nvPicPr>
        <p:blipFill>
          <a:blip r:embed="rId2"/>
          <a:stretch>
            <a:fillRect/>
          </a:stretch>
        </p:blipFill>
        <p:spPr>
          <a:xfrm>
            <a:off x="712573" y="1394416"/>
            <a:ext cx="5383427" cy="910573"/>
          </a:xfrm>
          <a:prstGeom prst="rect">
            <a:avLst/>
          </a:prstGeom>
        </p:spPr>
      </p:pic>
      <p:pic>
        <p:nvPicPr>
          <p:cNvPr id="5" name="Picture 4">
            <a:extLst>
              <a:ext uri="{FF2B5EF4-FFF2-40B4-BE49-F238E27FC236}">
                <a16:creationId xmlns:a16="http://schemas.microsoft.com/office/drawing/2014/main" id="{62925C6D-48A4-499E-A53D-CCE0EF568863}"/>
              </a:ext>
            </a:extLst>
          </p:cNvPr>
          <p:cNvPicPr>
            <a:picLocks noChangeAspect="1"/>
          </p:cNvPicPr>
          <p:nvPr/>
        </p:nvPicPr>
        <p:blipFill>
          <a:blip r:embed="rId3"/>
          <a:stretch>
            <a:fillRect/>
          </a:stretch>
        </p:blipFill>
        <p:spPr>
          <a:xfrm>
            <a:off x="569700" y="2497137"/>
            <a:ext cx="5669172" cy="2758387"/>
          </a:xfrm>
          <a:prstGeom prst="rect">
            <a:avLst/>
          </a:prstGeom>
        </p:spPr>
      </p:pic>
      <p:pic>
        <p:nvPicPr>
          <p:cNvPr id="6" name="Picture 5">
            <a:extLst>
              <a:ext uri="{FF2B5EF4-FFF2-40B4-BE49-F238E27FC236}">
                <a16:creationId xmlns:a16="http://schemas.microsoft.com/office/drawing/2014/main" id="{41741D6E-F221-4B42-8586-81ADBEBDC4E5}"/>
              </a:ext>
            </a:extLst>
          </p:cNvPr>
          <p:cNvPicPr>
            <a:picLocks noChangeAspect="1"/>
          </p:cNvPicPr>
          <p:nvPr/>
        </p:nvPicPr>
        <p:blipFill>
          <a:blip r:embed="rId4"/>
          <a:stretch>
            <a:fillRect/>
          </a:stretch>
        </p:blipFill>
        <p:spPr>
          <a:xfrm>
            <a:off x="569700" y="5358072"/>
            <a:ext cx="5745370" cy="746746"/>
          </a:xfrm>
          <a:prstGeom prst="rect">
            <a:avLst/>
          </a:prstGeom>
        </p:spPr>
      </p:pic>
      <p:pic>
        <p:nvPicPr>
          <p:cNvPr id="7" name="Picture 6">
            <a:extLst>
              <a:ext uri="{FF2B5EF4-FFF2-40B4-BE49-F238E27FC236}">
                <a16:creationId xmlns:a16="http://schemas.microsoft.com/office/drawing/2014/main" id="{CE6F9155-89CA-4227-B5BF-1746263A6135}"/>
              </a:ext>
            </a:extLst>
          </p:cNvPr>
          <p:cNvPicPr>
            <a:picLocks noChangeAspect="1"/>
          </p:cNvPicPr>
          <p:nvPr/>
        </p:nvPicPr>
        <p:blipFill>
          <a:blip r:embed="rId5"/>
          <a:stretch>
            <a:fillRect/>
          </a:stretch>
        </p:blipFill>
        <p:spPr>
          <a:xfrm>
            <a:off x="6511915" y="1519984"/>
            <a:ext cx="5272939" cy="1760186"/>
          </a:xfrm>
          <a:prstGeom prst="rect">
            <a:avLst/>
          </a:prstGeom>
        </p:spPr>
      </p:pic>
      <p:pic>
        <p:nvPicPr>
          <p:cNvPr id="8" name="Picture 7">
            <a:extLst>
              <a:ext uri="{FF2B5EF4-FFF2-40B4-BE49-F238E27FC236}">
                <a16:creationId xmlns:a16="http://schemas.microsoft.com/office/drawing/2014/main" id="{CE71FD6E-A7E2-4850-B74F-724487B6627D}"/>
              </a:ext>
            </a:extLst>
          </p:cNvPr>
          <p:cNvPicPr>
            <a:picLocks noChangeAspect="1"/>
          </p:cNvPicPr>
          <p:nvPr/>
        </p:nvPicPr>
        <p:blipFill>
          <a:blip r:embed="rId6"/>
          <a:stretch>
            <a:fillRect/>
          </a:stretch>
        </p:blipFill>
        <p:spPr>
          <a:xfrm>
            <a:off x="6511915" y="3597886"/>
            <a:ext cx="5417716" cy="1226797"/>
          </a:xfrm>
          <a:prstGeom prst="rect">
            <a:avLst/>
          </a:prstGeom>
        </p:spPr>
      </p:pic>
    </p:spTree>
    <p:extLst>
      <p:ext uri="{BB962C8B-B14F-4D97-AF65-F5344CB8AC3E}">
        <p14:creationId xmlns:p14="http://schemas.microsoft.com/office/powerpoint/2010/main" val="764110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5B469F3-2642-4A7E-8266-422AB22E776A}"/>
              </a:ext>
            </a:extLst>
          </p:cNvPr>
          <p:cNvSpPr>
            <a:spLocks noGrp="1"/>
          </p:cNvSpPr>
          <p:nvPr>
            <p:ph type="body" sz="quarter" idx="11"/>
          </p:nvPr>
        </p:nvSpPr>
        <p:spPr>
          <a:xfrm>
            <a:off x="762000" y="2596897"/>
            <a:ext cx="10668000" cy="852480"/>
          </a:xfrm>
        </p:spPr>
        <p:txBody>
          <a:bodyPr/>
          <a:lstStyle/>
          <a:p>
            <a:pPr algn="ctr"/>
            <a:r>
              <a:rPr lang="en-US" sz="4000" b="1" dirty="0">
                <a:solidFill>
                  <a:srgbClr val="002060"/>
                </a:solidFill>
              </a:rPr>
              <a:t>New tools…from LSCSs!</a:t>
            </a:r>
          </a:p>
        </p:txBody>
      </p:sp>
      <p:sp>
        <p:nvSpPr>
          <p:cNvPr id="4" name="Text Placeholder 3">
            <a:extLst>
              <a:ext uri="{FF2B5EF4-FFF2-40B4-BE49-F238E27FC236}">
                <a16:creationId xmlns:a16="http://schemas.microsoft.com/office/drawing/2014/main" id="{FE2AEB1B-B726-4D37-A46F-B0CD6A7559CA}"/>
              </a:ext>
            </a:extLst>
          </p:cNvPr>
          <p:cNvSpPr>
            <a:spLocks noGrp="1"/>
          </p:cNvSpPr>
          <p:nvPr>
            <p:ph type="body" sz="quarter" idx="10"/>
          </p:nvPr>
        </p:nvSpPr>
        <p:spPr>
          <a:xfrm>
            <a:off x="1126836" y="3466323"/>
            <a:ext cx="9919855" cy="664615"/>
          </a:xfrm>
        </p:spPr>
        <p:txBody>
          <a:bodyPr/>
          <a:lstStyle/>
          <a:p>
            <a:pPr algn="ctr"/>
            <a:r>
              <a:rPr lang="en-US" sz="4000" b="1" dirty="0"/>
              <a:t>Healthcare Technology Management</a:t>
            </a:r>
          </a:p>
        </p:txBody>
      </p:sp>
      <p:sp>
        <p:nvSpPr>
          <p:cNvPr id="6" name="Slide Number Placeholder 1">
            <a:extLst>
              <a:ext uri="{FF2B5EF4-FFF2-40B4-BE49-F238E27FC236}">
                <a16:creationId xmlns:a16="http://schemas.microsoft.com/office/drawing/2014/main" id="{FB14A94E-A98E-44B6-9FE6-134DFFE62D73}"/>
              </a:ext>
            </a:extLst>
          </p:cNvPr>
          <p:cNvSpPr txBox="1">
            <a:spLocks/>
          </p:cNvSpPr>
          <p:nvPr/>
        </p:nvSpPr>
        <p:spPr>
          <a:xfrm>
            <a:off x="10493406" y="6415415"/>
            <a:ext cx="860394" cy="3060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87AD75-2DD2-423E-8C56-4CFAF557B47A}" type="slidenum">
              <a:rPr lang="en-US" smtClean="0"/>
              <a:pPr/>
              <a:t>18</a:t>
            </a:fld>
            <a:endParaRPr lang="en-US" dirty="0"/>
          </a:p>
        </p:txBody>
      </p:sp>
    </p:spTree>
    <p:extLst>
      <p:ext uri="{BB962C8B-B14F-4D97-AF65-F5344CB8AC3E}">
        <p14:creationId xmlns:p14="http://schemas.microsoft.com/office/powerpoint/2010/main" val="2522091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D8FC-02D8-4B56-B3C0-168728E2091A}"/>
              </a:ext>
            </a:extLst>
          </p:cNvPr>
          <p:cNvSpPr>
            <a:spLocks noGrp="1"/>
          </p:cNvSpPr>
          <p:nvPr>
            <p:ph type="title"/>
          </p:nvPr>
        </p:nvSpPr>
        <p:spPr/>
        <p:txBody>
          <a:bodyPr/>
          <a:lstStyle/>
          <a:p>
            <a:r>
              <a:rPr lang="en-US" dirty="0"/>
              <a:t>New tools…(new HBO and OR drills required by NFPA)</a:t>
            </a:r>
          </a:p>
        </p:txBody>
      </p:sp>
      <p:graphicFrame>
        <p:nvGraphicFramePr>
          <p:cNvPr id="4" name="Content Placeholder 3">
            <a:extLst>
              <a:ext uri="{FF2B5EF4-FFF2-40B4-BE49-F238E27FC236}">
                <a16:creationId xmlns:a16="http://schemas.microsoft.com/office/drawing/2014/main" id="{59C395A7-F4CB-460E-A210-FAF7D76FDEB3}"/>
              </a:ext>
            </a:extLst>
          </p:cNvPr>
          <p:cNvGraphicFramePr>
            <a:graphicFrameLocks noGrp="1" noChangeAspect="1"/>
          </p:cNvGraphicFramePr>
          <p:nvPr>
            <p:ph idx="1"/>
            <p:extLst>
              <p:ext uri="{D42A27DB-BD31-4B8C-83A1-F6EECF244321}">
                <p14:modId xmlns:p14="http://schemas.microsoft.com/office/powerpoint/2010/main" val="1242725413"/>
              </p:ext>
            </p:extLst>
          </p:nvPr>
        </p:nvGraphicFramePr>
        <p:xfrm>
          <a:off x="516611" y="1387475"/>
          <a:ext cx="10673166" cy="5418412"/>
        </p:xfrm>
        <a:graphic>
          <a:graphicData uri="http://schemas.openxmlformats.org/presentationml/2006/ole">
            <mc:AlternateContent xmlns:mc="http://schemas.openxmlformats.org/markup-compatibility/2006">
              <mc:Choice xmlns:v="urn:schemas-microsoft-com:vml" Requires="v">
                <p:oleObj spid="_x0000_s1027" name="Worksheet" r:id="rId3" imgW="11818620" imgH="11132695" progId="Excel.Sheet.8">
                  <p:embed/>
                </p:oleObj>
              </mc:Choice>
              <mc:Fallback>
                <p:oleObj name="Worksheet" r:id="rId3" imgW="11818620" imgH="11132695" progId="Excel.Sheet.8">
                  <p:embed/>
                  <p:pic>
                    <p:nvPicPr>
                      <p:cNvPr id="4" name="Content Placeholder 3">
                        <a:extLst>
                          <a:ext uri="{FF2B5EF4-FFF2-40B4-BE49-F238E27FC236}">
                            <a16:creationId xmlns:a16="http://schemas.microsoft.com/office/drawing/2014/main" id="{59C395A7-F4CB-460E-A210-FAF7D76FDEB3}"/>
                          </a:ext>
                        </a:extLst>
                      </p:cNvPr>
                      <p:cNvPicPr/>
                      <p:nvPr/>
                    </p:nvPicPr>
                    <p:blipFill>
                      <a:blip r:embed="rId4"/>
                      <a:stretch>
                        <a:fillRect/>
                      </a:stretch>
                    </p:blipFill>
                    <p:spPr>
                      <a:xfrm>
                        <a:off x="516611" y="1387475"/>
                        <a:ext cx="10673166" cy="5418412"/>
                      </a:xfrm>
                      <a:prstGeom prst="rect">
                        <a:avLst/>
                      </a:prstGeom>
                    </p:spPr>
                  </p:pic>
                </p:oleObj>
              </mc:Fallback>
            </mc:AlternateContent>
          </a:graphicData>
        </a:graphic>
      </p:graphicFrame>
    </p:spTree>
    <p:extLst>
      <p:ext uri="{BB962C8B-B14F-4D97-AF65-F5344CB8AC3E}">
        <p14:creationId xmlns:p14="http://schemas.microsoft.com/office/powerpoint/2010/main" val="2962353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002324" y="211139"/>
            <a:ext cx="10567378" cy="871537"/>
          </a:xfrm>
        </p:spPr>
        <p:txBody>
          <a:bodyPr>
            <a:normAutofit/>
          </a:bodyPr>
          <a:lstStyle/>
          <a:p>
            <a:pPr>
              <a:defRPr/>
            </a:pPr>
            <a:r>
              <a:rPr lang="en-US" dirty="0"/>
              <a:t>The Joint Commission Disclaimer</a:t>
            </a:r>
          </a:p>
        </p:txBody>
      </p:sp>
      <p:sp>
        <p:nvSpPr>
          <p:cNvPr id="10242" name="Rectangle 3"/>
          <p:cNvSpPr>
            <a:spLocks noGrp="1" noChangeArrowheads="1"/>
          </p:cNvSpPr>
          <p:nvPr>
            <p:ph idx="1"/>
          </p:nvPr>
        </p:nvSpPr>
        <p:spPr>
          <a:xfrm>
            <a:off x="1125416" y="1325880"/>
            <a:ext cx="10723685" cy="3663950"/>
          </a:xfrm>
        </p:spPr>
        <p:txBody>
          <a:bodyPr>
            <a:normAutofit/>
          </a:bodyPr>
          <a:lstStyle/>
          <a:p>
            <a:pPr>
              <a:defRPr/>
            </a:pPr>
            <a:r>
              <a:rPr lang="en-US" altLang="en-US" sz="1725" dirty="0">
                <a:solidFill>
                  <a:srgbClr val="002060"/>
                </a:solidFill>
              </a:rPr>
              <a:t>These slides are current as of </a:t>
            </a:r>
            <a:r>
              <a:rPr lang="en-US" altLang="en-US" sz="1725" b="1" dirty="0">
                <a:solidFill>
                  <a:srgbClr val="FF0000"/>
                </a:solidFill>
              </a:rPr>
              <a:t>3/21/2021.</a:t>
            </a:r>
            <a:r>
              <a:rPr lang="en-US" altLang="en-US" sz="1725" dirty="0"/>
              <a:t>  The Joint Commission and the original presenters reserve the right to change the content of the information, as appropriate.</a:t>
            </a:r>
          </a:p>
          <a:p>
            <a:pPr>
              <a:defRPr/>
            </a:pPr>
            <a:r>
              <a:rPr lang="en-US" altLang="en-US" sz="1725" dirty="0">
                <a:solidFill>
                  <a:srgbClr val="002060"/>
                </a:solidFill>
              </a:rPr>
              <a:t>These will only be available until </a:t>
            </a:r>
            <a:r>
              <a:rPr lang="en-US" altLang="en-US" sz="1725" b="1" dirty="0">
                <a:solidFill>
                  <a:srgbClr val="FF0000"/>
                </a:solidFill>
              </a:rPr>
              <a:t>3/19/2022</a:t>
            </a:r>
            <a:r>
              <a:rPr lang="en-US" altLang="en-US" sz="1725" dirty="0">
                <a:solidFill>
                  <a:srgbClr val="002060"/>
                </a:solidFill>
              </a:rPr>
              <a:t>. </a:t>
            </a:r>
            <a:r>
              <a:rPr lang="en-US" altLang="en-US" sz="1725" dirty="0"/>
              <a:t>At that point The Joint Commission reserves the right to review and retire content that is not current, has been made redundant, or has technical issues.</a:t>
            </a:r>
          </a:p>
          <a:p>
            <a:pPr>
              <a:defRPr/>
            </a:pPr>
            <a:r>
              <a:rPr lang="en-US" altLang="en-US" sz="1725" i="1" dirty="0">
                <a:solidFill>
                  <a:srgbClr val="002060"/>
                </a:solidFill>
              </a:rPr>
              <a:t>These slides are only meant to be cue points</a:t>
            </a:r>
            <a:r>
              <a:rPr lang="en-US" altLang="en-US" sz="1725" i="1" dirty="0"/>
              <a:t>, which were expounded upon verbally by the original presenter and are not meant to be comprehensive statements of standards interpretation or represent all the content of the presentation. </a:t>
            </a:r>
            <a:r>
              <a:rPr lang="en-US" altLang="en-US" sz="1725" dirty="0"/>
              <a:t>Thus, care should be exercised in interpreting Joint Commission requirements based solely on the content of these slides.</a:t>
            </a:r>
          </a:p>
          <a:p>
            <a:pPr>
              <a:defRPr/>
            </a:pPr>
            <a:r>
              <a:rPr lang="en-US" altLang="en-US" sz="1725" dirty="0">
                <a:solidFill>
                  <a:srgbClr val="002060"/>
                </a:solidFill>
              </a:rPr>
              <a:t>These slides are copyrighted and may not be further used</a:t>
            </a:r>
            <a:r>
              <a:rPr lang="en-US" altLang="en-US" sz="1725" dirty="0"/>
              <a:t>, shared or distributed without permission of the original presenter and The Joint Commission.</a:t>
            </a:r>
          </a:p>
          <a:p>
            <a:pPr>
              <a:defRPr/>
            </a:pPr>
            <a:r>
              <a:rPr lang="en-US" altLang="en-US" sz="1725" b="1" u="sng" dirty="0"/>
              <a:t>The Joint Commission nor the presenter endorses or promotes any company’s products or services.</a:t>
            </a:r>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CDEFF-1093-413E-83FA-4EF0C6C995A2}"/>
              </a:ext>
            </a:extLst>
          </p:cNvPr>
          <p:cNvSpPr>
            <a:spLocks noGrp="1"/>
          </p:cNvSpPr>
          <p:nvPr>
            <p:ph type="title"/>
          </p:nvPr>
        </p:nvSpPr>
        <p:spPr>
          <a:xfrm>
            <a:off x="400754" y="166519"/>
            <a:ext cx="11271957" cy="1035749"/>
          </a:xfrm>
        </p:spPr>
        <p:txBody>
          <a:bodyPr wrap="square" anchor="ctr">
            <a:normAutofit/>
          </a:bodyPr>
          <a:lstStyle/>
          <a:p>
            <a:r>
              <a:rPr lang="en-US" dirty="0"/>
              <a:t>New tools cont. May 2021 </a:t>
            </a:r>
            <a:r>
              <a:rPr lang="en-US" i="1" dirty="0"/>
              <a:t>EC News</a:t>
            </a:r>
            <a:endParaRPr lang="en-US" dirty="0"/>
          </a:p>
        </p:txBody>
      </p:sp>
      <p:pic>
        <p:nvPicPr>
          <p:cNvPr id="6" name="Content Placeholder 5">
            <a:extLst>
              <a:ext uri="{FF2B5EF4-FFF2-40B4-BE49-F238E27FC236}">
                <a16:creationId xmlns:a16="http://schemas.microsoft.com/office/drawing/2014/main" id="{6ECB7FFB-D900-4306-AD45-3AA0B62FE951}"/>
              </a:ext>
            </a:extLst>
          </p:cNvPr>
          <p:cNvPicPr>
            <a:picLocks noGrp="1" noChangeAspect="1"/>
          </p:cNvPicPr>
          <p:nvPr>
            <p:ph idx="1"/>
          </p:nvPr>
        </p:nvPicPr>
        <p:blipFill>
          <a:blip r:embed="rId2"/>
          <a:stretch>
            <a:fillRect/>
          </a:stretch>
        </p:blipFill>
        <p:spPr>
          <a:xfrm>
            <a:off x="4025981" y="1387326"/>
            <a:ext cx="8074799" cy="5470674"/>
          </a:xfrm>
          <a:prstGeom prst="rect">
            <a:avLst/>
          </a:prstGeom>
          <a:noFill/>
        </p:spPr>
      </p:pic>
      <p:pic>
        <p:nvPicPr>
          <p:cNvPr id="7" name="Picture 6">
            <a:extLst>
              <a:ext uri="{FF2B5EF4-FFF2-40B4-BE49-F238E27FC236}">
                <a16:creationId xmlns:a16="http://schemas.microsoft.com/office/drawing/2014/main" id="{C84B0390-0940-43E0-8401-262888286E4B}"/>
              </a:ext>
            </a:extLst>
          </p:cNvPr>
          <p:cNvPicPr>
            <a:picLocks noChangeAspect="1"/>
          </p:cNvPicPr>
          <p:nvPr/>
        </p:nvPicPr>
        <p:blipFill>
          <a:blip r:embed="rId3"/>
          <a:stretch>
            <a:fillRect/>
          </a:stretch>
        </p:blipFill>
        <p:spPr>
          <a:xfrm>
            <a:off x="91220" y="3756277"/>
            <a:ext cx="3798329" cy="2360158"/>
          </a:xfrm>
          <a:prstGeom prst="rect">
            <a:avLst/>
          </a:prstGeom>
        </p:spPr>
      </p:pic>
    </p:spTree>
    <p:extLst>
      <p:ext uri="{BB962C8B-B14F-4D97-AF65-F5344CB8AC3E}">
        <p14:creationId xmlns:p14="http://schemas.microsoft.com/office/powerpoint/2010/main" val="28455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816B-40B1-41F4-AD84-F9C5CF32431F}"/>
              </a:ext>
            </a:extLst>
          </p:cNvPr>
          <p:cNvSpPr>
            <a:spLocks noGrp="1"/>
          </p:cNvSpPr>
          <p:nvPr>
            <p:ph type="title"/>
          </p:nvPr>
        </p:nvSpPr>
        <p:spPr>
          <a:xfrm>
            <a:off x="1356784" y="211139"/>
            <a:ext cx="10212916" cy="871537"/>
          </a:xfrm>
        </p:spPr>
        <p:txBody>
          <a:bodyPr wrap="square" anchor="ctr">
            <a:normAutofit fontScale="90000"/>
          </a:bodyPr>
          <a:lstStyle/>
          <a:p>
            <a:r>
              <a:rPr lang="en-US" dirty="0"/>
              <a:t>New tools cont. Generator Battery Testing</a:t>
            </a:r>
            <a:br>
              <a:rPr lang="en-US" dirty="0"/>
            </a:br>
            <a:r>
              <a:rPr lang="en-US" dirty="0"/>
              <a:t>EC.02.05.07 EP-4</a:t>
            </a:r>
          </a:p>
        </p:txBody>
      </p:sp>
      <p:pic>
        <p:nvPicPr>
          <p:cNvPr id="6" name="Content Placeholder 5">
            <a:extLst>
              <a:ext uri="{FF2B5EF4-FFF2-40B4-BE49-F238E27FC236}">
                <a16:creationId xmlns:a16="http://schemas.microsoft.com/office/drawing/2014/main" id="{F0C7DB92-2955-4034-BAFA-5299AE271C75}"/>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83772" y="1371600"/>
            <a:ext cx="9786480" cy="4846638"/>
          </a:xfrm>
          <a:prstGeom prst="rect">
            <a:avLst/>
          </a:prstGeom>
        </p:spPr>
      </p:pic>
    </p:spTree>
    <p:extLst>
      <p:ext uri="{BB962C8B-B14F-4D97-AF65-F5344CB8AC3E}">
        <p14:creationId xmlns:p14="http://schemas.microsoft.com/office/powerpoint/2010/main" val="1971902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6E46-709D-45E3-9819-899E076CD69A}"/>
              </a:ext>
            </a:extLst>
          </p:cNvPr>
          <p:cNvSpPr>
            <a:spLocks noGrp="1"/>
          </p:cNvSpPr>
          <p:nvPr>
            <p:ph type="title"/>
          </p:nvPr>
        </p:nvSpPr>
        <p:spPr>
          <a:xfrm>
            <a:off x="29068" y="3663447"/>
            <a:ext cx="4170079" cy="2860039"/>
          </a:xfrm>
        </p:spPr>
        <p:txBody>
          <a:bodyPr anchor="t">
            <a:normAutofit/>
          </a:bodyPr>
          <a:lstStyle/>
          <a:p>
            <a:pPr algn="ctr"/>
            <a:r>
              <a:rPr lang="en-US" sz="4000" dirty="0"/>
              <a:t>Joint Commission</a:t>
            </a:r>
            <a:br>
              <a:rPr lang="en-US" sz="4000" dirty="0"/>
            </a:br>
            <a:r>
              <a:rPr lang="en-US" sz="4000" dirty="0"/>
              <a:t>EC.02.03.05, EP 12</a:t>
            </a:r>
            <a:br>
              <a:rPr lang="en-US" sz="4000" dirty="0"/>
            </a:br>
            <a:r>
              <a:rPr lang="en-US" sz="4000" dirty="0"/>
              <a:t>&amp;</a:t>
            </a:r>
            <a:br>
              <a:rPr lang="en-US" sz="4000" dirty="0"/>
            </a:br>
            <a:r>
              <a:rPr lang="en-US" sz="4000" dirty="0"/>
              <a:t>NFPA 25, 2011</a:t>
            </a:r>
          </a:p>
        </p:txBody>
      </p:sp>
      <p:grpSp>
        <p:nvGrpSpPr>
          <p:cNvPr id="3" name="Group 2">
            <a:extLst>
              <a:ext uri="{FF2B5EF4-FFF2-40B4-BE49-F238E27FC236}">
                <a16:creationId xmlns:a16="http://schemas.microsoft.com/office/drawing/2014/main" id="{3E8F2C91-CBBC-49A4-B0D0-B8A671763C37}"/>
              </a:ext>
            </a:extLst>
          </p:cNvPr>
          <p:cNvGrpSpPr/>
          <p:nvPr/>
        </p:nvGrpSpPr>
        <p:grpSpPr>
          <a:xfrm>
            <a:off x="3912020" y="848616"/>
            <a:ext cx="8126484" cy="5611209"/>
            <a:chOff x="0" y="0"/>
            <a:chExt cx="6496684" cy="4039235"/>
          </a:xfrm>
        </p:grpSpPr>
        <p:grpSp>
          <p:nvGrpSpPr>
            <p:cNvPr id="4" name="Group 3">
              <a:extLst>
                <a:ext uri="{FF2B5EF4-FFF2-40B4-BE49-F238E27FC236}">
                  <a16:creationId xmlns:a16="http://schemas.microsoft.com/office/drawing/2014/main" id="{CBBBEB00-4143-4F4D-853A-85709D23FD09}"/>
                </a:ext>
              </a:extLst>
            </p:cNvPr>
            <p:cNvGrpSpPr/>
            <p:nvPr/>
          </p:nvGrpSpPr>
          <p:grpSpPr>
            <a:xfrm>
              <a:off x="171450" y="0"/>
              <a:ext cx="6305550" cy="1838958"/>
              <a:chOff x="0" y="0"/>
              <a:chExt cx="6305550" cy="1839519"/>
            </a:xfrm>
          </p:grpSpPr>
          <p:sp>
            <p:nvSpPr>
              <p:cNvPr id="46" name="Text Box 2">
                <a:extLst>
                  <a:ext uri="{FF2B5EF4-FFF2-40B4-BE49-F238E27FC236}">
                    <a16:creationId xmlns:a16="http://schemas.microsoft.com/office/drawing/2014/main" id="{C9DC2CB7-ABE1-4264-BD74-075586D0D9D3}"/>
                  </a:ext>
                </a:extLst>
              </p:cNvPr>
              <p:cNvSpPr txBox="1">
                <a:spLocks noChangeArrowheads="1"/>
              </p:cNvSpPr>
              <p:nvPr/>
            </p:nvSpPr>
            <p:spPr bwMode="auto">
              <a:xfrm>
                <a:off x="0" y="0"/>
                <a:ext cx="3486387" cy="78222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EC.02.03.05, EP12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Every 5 years the hospital/ CAH/ AHC conducts hydrostatic and waterflow tests on standpipe systems and the results are documented.</a:t>
                </a:r>
              </a:p>
            </p:txBody>
          </p:sp>
          <p:sp>
            <p:nvSpPr>
              <p:cNvPr id="47" name="Text Box 2">
                <a:extLst>
                  <a:ext uri="{FF2B5EF4-FFF2-40B4-BE49-F238E27FC236}">
                    <a16:creationId xmlns:a16="http://schemas.microsoft.com/office/drawing/2014/main" id="{94DD80FF-423A-4E11-A5E2-3AC46D88CC52}"/>
                  </a:ext>
                </a:extLst>
              </p:cNvPr>
              <p:cNvSpPr txBox="1">
                <a:spLocks noChangeArrowheads="1"/>
              </p:cNvSpPr>
              <p:nvPr/>
            </p:nvSpPr>
            <p:spPr bwMode="auto">
              <a:xfrm>
                <a:off x="3648075" y="180975"/>
                <a:ext cx="2619375" cy="798195"/>
              </a:xfrm>
              <a:prstGeom prst="rect">
                <a:avLst/>
              </a:prstGeom>
              <a:solidFill>
                <a:srgbClr val="FFFFFF"/>
              </a:solidFill>
              <a:ln w="9525">
                <a:solidFill>
                  <a:srgbClr val="000000"/>
                </a:solidFill>
                <a:miter lim="800000"/>
                <a:headEnd/>
                <a:tailEnd/>
              </a:ln>
            </p:spPr>
            <p:txBody>
              <a:bodyPr rot="0" vert="horz" wrap="square" lIns="91440" tIns="45720" rIns="0" bIns="45720" anchor="t" anchorCtr="0">
                <a:noAutofit/>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References: NFPA 25, 2011 edition</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6.3.1, 6.3.2, Table 6.1.1.2</a:t>
                </a:r>
              </a:p>
              <a:p>
                <a:pPr marL="0" marR="0">
                  <a:spcBef>
                    <a:spcPts val="0"/>
                  </a:spcBef>
                  <a:spcAft>
                    <a:spcPts val="0"/>
                  </a:spcAft>
                </a:pPr>
                <a:r>
                  <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Note: </a:t>
                </a:r>
                <a:r>
                  <a:rPr lang="en-US" sz="1100" dirty="0">
                    <a:effectLst/>
                    <a:latin typeface="Calibri" panose="020F0502020204030204" pitchFamily="34" charset="0"/>
                    <a:ea typeface="Calibri" panose="020F0502020204030204" pitchFamily="34" charset="0"/>
                    <a:cs typeface="Times New Roman" panose="02020603050405020304" pitchFamily="18" charset="0"/>
                  </a:rPr>
                  <a:t>NFPA 14 is for new installations only, not testing or maintenance of existing.</a:t>
                </a:r>
              </a:p>
            </p:txBody>
          </p:sp>
          <p:cxnSp>
            <p:nvCxnSpPr>
              <p:cNvPr id="48" name="Straight Connector 47">
                <a:extLst>
                  <a:ext uri="{FF2B5EF4-FFF2-40B4-BE49-F238E27FC236}">
                    <a16:creationId xmlns:a16="http://schemas.microsoft.com/office/drawing/2014/main" id="{AAACEA5F-D217-4559-9360-D4F6ED778CEC}"/>
                  </a:ext>
                </a:extLst>
              </p:cNvPr>
              <p:cNvCxnSpPr/>
              <p:nvPr/>
            </p:nvCxnSpPr>
            <p:spPr>
              <a:xfrm>
                <a:off x="5619750" y="981075"/>
                <a:ext cx="0" cy="19050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01A8B020-7F65-4716-AC17-9A59B0156145}"/>
                  </a:ext>
                </a:extLst>
              </p:cNvPr>
              <p:cNvCxnSpPr/>
              <p:nvPr/>
            </p:nvCxnSpPr>
            <p:spPr>
              <a:xfrm>
                <a:off x="3486150" y="400050"/>
                <a:ext cx="153633" cy="0"/>
              </a:xfrm>
              <a:prstGeom prst="line">
                <a:avLst/>
              </a:prstGeom>
            </p:spPr>
            <p:style>
              <a:lnRef idx="1">
                <a:schemeClr val="dk1"/>
              </a:lnRef>
              <a:fillRef idx="0">
                <a:schemeClr val="dk1"/>
              </a:fillRef>
              <a:effectRef idx="0">
                <a:schemeClr val="dk1"/>
              </a:effectRef>
              <a:fontRef idx="minor">
                <a:schemeClr val="tx1"/>
              </a:fontRef>
            </p:style>
          </p:cxnSp>
          <p:sp>
            <p:nvSpPr>
              <p:cNvPr id="50" name="Text Box 2">
                <a:extLst>
                  <a:ext uri="{FF2B5EF4-FFF2-40B4-BE49-F238E27FC236}">
                    <a16:creationId xmlns:a16="http://schemas.microsoft.com/office/drawing/2014/main" id="{A3625F71-C986-456D-A56E-8088FAB63554}"/>
                  </a:ext>
                </a:extLst>
              </p:cNvPr>
              <p:cNvSpPr txBox="1">
                <a:spLocks noChangeArrowheads="1"/>
              </p:cNvSpPr>
              <p:nvPr/>
            </p:nvSpPr>
            <p:spPr bwMode="auto">
              <a:xfrm>
                <a:off x="4714875" y="1181100"/>
                <a:ext cx="1590675" cy="658419"/>
              </a:xfrm>
              <a:prstGeom prst="rect">
                <a:avLst/>
              </a:prstGeom>
              <a:solidFill>
                <a:srgbClr val="FFFFFF"/>
              </a:solidFill>
              <a:ln w="9525">
                <a:solidFill>
                  <a:srgbClr val="000000"/>
                </a:solidFill>
                <a:miter lim="800000"/>
                <a:headEnd/>
                <a:tailEnd/>
              </a:ln>
            </p:spPr>
            <p:txBody>
              <a:bodyPr rot="0" vert="horz" wrap="square" lIns="91440" tIns="45720" rIns="0" bIns="45720" anchor="t" anchorCtr="0">
                <a:noAutofit/>
              </a:bodyPr>
              <a:lstStyle/>
              <a:p>
                <a:pPr marL="0" marR="0">
                  <a:spcBef>
                    <a:spcPts val="0"/>
                  </a:spcBef>
                  <a:spcAft>
                    <a:spcPts val="0"/>
                  </a:spcAft>
                </a:pPr>
                <a:r>
                  <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Classes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 = 2 ½ inch connections only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II= 1 ½ inch connections only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III= Both size connections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1" name="Straight Connector 50">
                <a:extLst>
                  <a:ext uri="{FF2B5EF4-FFF2-40B4-BE49-F238E27FC236}">
                    <a16:creationId xmlns:a16="http://schemas.microsoft.com/office/drawing/2014/main" id="{BEC1C1D6-DE66-4A8D-B928-6C203458CC47}"/>
                  </a:ext>
                </a:extLst>
              </p:cNvPr>
              <p:cNvCxnSpPr/>
              <p:nvPr/>
            </p:nvCxnSpPr>
            <p:spPr>
              <a:xfrm>
                <a:off x="495300" y="780813"/>
                <a:ext cx="0" cy="198059"/>
              </a:xfrm>
              <a:prstGeom prst="line">
                <a:avLst/>
              </a:prstGeom>
            </p:spPr>
            <p:style>
              <a:lnRef idx="1">
                <a:schemeClr val="dk1"/>
              </a:lnRef>
              <a:fillRef idx="0">
                <a:schemeClr val="dk1"/>
              </a:fillRef>
              <a:effectRef idx="0">
                <a:schemeClr val="dk1"/>
              </a:effectRef>
              <a:fontRef idx="minor">
                <a:schemeClr val="tx1"/>
              </a:fontRef>
            </p:style>
          </p:cxnSp>
        </p:grpSp>
        <p:grpSp>
          <p:nvGrpSpPr>
            <p:cNvPr id="5" name="Group 4">
              <a:extLst>
                <a:ext uri="{FF2B5EF4-FFF2-40B4-BE49-F238E27FC236}">
                  <a16:creationId xmlns:a16="http://schemas.microsoft.com/office/drawing/2014/main" id="{A8D6CA91-0472-48F0-A57B-DD838D6B38F7}"/>
                </a:ext>
              </a:extLst>
            </p:cNvPr>
            <p:cNvGrpSpPr/>
            <p:nvPr/>
          </p:nvGrpSpPr>
          <p:grpSpPr>
            <a:xfrm>
              <a:off x="0" y="990600"/>
              <a:ext cx="3630295" cy="1390650"/>
              <a:chOff x="0" y="0"/>
              <a:chExt cx="3630295" cy="1390650"/>
            </a:xfrm>
          </p:grpSpPr>
          <p:grpSp>
            <p:nvGrpSpPr>
              <p:cNvPr id="35" name="Group 34">
                <a:extLst>
                  <a:ext uri="{FF2B5EF4-FFF2-40B4-BE49-F238E27FC236}">
                    <a16:creationId xmlns:a16="http://schemas.microsoft.com/office/drawing/2014/main" id="{271CA7D3-08E6-4185-B79B-DF1593023106}"/>
                  </a:ext>
                </a:extLst>
              </p:cNvPr>
              <p:cNvGrpSpPr/>
              <p:nvPr/>
            </p:nvGrpSpPr>
            <p:grpSpPr>
              <a:xfrm>
                <a:off x="0" y="0"/>
                <a:ext cx="3630295" cy="1390650"/>
                <a:chOff x="-69253" y="-319"/>
                <a:chExt cx="3631084" cy="1392566"/>
              </a:xfrm>
            </p:grpSpPr>
            <p:grpSp>
              <p:nvGrpSpPr>
                <p:cNvPr id="37" name="Group 36">
                  <a:extLst>
                    <a:ext uri="{FF2B5EF4-FFF2-40B4-BE49-F238E27FC236}">
                      <a16:creationId xmlns:a16="http://schemas.microsoft.com/office/drawing/2014/main" id="{680E8034-1EA0-482E-BE9F-DB7172D8ED87}"/>
                    </a:ext>
                  </a:extLst>
                </p:cNvPr>
                <p:cNvGrpSpPr/>
                <p:nvPr/>
              </p:nvGrpSpPr>
              <p:grpSpPr>
                <a:xfrm>
                  <a:off x="-69253" y="-319"/>
                  <a:ext cx="3631084" cy="1163921"/>
                  <a:chOff x="-69253" y="-319"/>
                  <a:chExt cx="3631084" cy="1163921"/>
                </a:xfrm>
              </p:grpSpPr>
              <p:grpSp>
                <p:nvGrpSpPr>
                  <p:cNvPr id="41" name="Group 40">
                    <a:extLst>
                      <a:ext uri="{FF2B5EF4-FFF2-40B4-BE49-F238E27FC236}">
                        <a16:creationId xmlns:a16="http://schemas.microsoft.com/office/drawing/2014/main" id="{E05B9A85-BA45-450D-B80A-6E30543FE6D1}"/>
                      </a:ext>
                    </a:extLst>
                  </p:cNvPr>
                  <p:cNvGrpSpPr/>
                  <p:nvPr/>
                </p:nvGrpSpPr>
                <p:grpSpPr>
                  <a:xfrm>
                    <a:off x="-69253" y="-319"/>
                    <a:ext cx="1794959" cy="1163921"/>
                    <a:chOff x="-200681" y="-214505"/>
                    <a:chExt cx="1794959" cy="1163921"/>
                  </a:xfrm>
                </p:grpSpPr>
                <p:sp>
                  <p:nvSpPr>
                    <p:cNvPr id="43" name="Flowchart: Decision 42">
                      <a:extLst>
                        <a:ext uri="{FF2B5EF4-FFF2-40B4-BE49-F238E27FC236}">
                          <a16:creationId xmlns:a16="http://schemas.microsoft.com/office/drawing/2014/main" id="{B2480F27-1A9A-4BB3-ACFD-3B260B6C7579}"/>
                        </a:ext>
                      </a:extLst>
                    </p:cNvPr>
                    <p:cNvSpPr/>
                    <p:nvPr/>
                  </p:nvSpPr>
                  <p:spPr>
                    <a:xfrm>
                      <a:off x="-200681" y="-214505"/>
                      <a:ext cx="1343173" cy="1163921"/>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t" anchorCtr="0" forceAA="0" compatLnSpc="1">
                      <a:prstTxWarp prst="textNoShape">
                        <a:avLst/>
                      </a:prstTxWarp>
                      <a:noAutofit/>
                    </a:bodyPr>
                    <a:lstStyle/>
                    <a:p>
                      <a:pPr marL="0" marR="0" algn="ctr">
                        <a:spcBef>
                          <a:spcPts val="0"/>
                        </a:spcBef>
                        <a:spcAft>
                          <a:spcPts val="0"/>
                        </a:spcAft>
                      </a:pPr>
                      <a:r>
                        <a:rPr lang="en-US" sz="800" dirty="0">
                          <a:solidFill>
                            <a:srgbClr val="000000"/>
                          </a:solidFill>
                          <a:effectLst/>
                          <a:ea typeface="Calibri" panose="020F0502020204030204" pitchFamily="34" charset="0"/>
                          <a:cs typeface="Times New Roman" panose="02020603050405020304" pitchFamily="18" charset="0"/>
                        </a:rPr>
                        <a:t>Per 6.3.2.2 System modified or repaired?</a:t>
                      </a:r>
                      <a:endParaRPr lang="en-US" sz="1100" dirty="0">
                        <a:effectLst/>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4F5B9B44-5C3E-4149-ABF2-985354DBFBD9}"/>
                        </a:ext>
                      </a:extLst>
                    </p:cNvPr>
                    <p:cNvCxnSpPr/>
                    <p:nvPr/>
                  </p:nvCxnSpPr>
                  <p:spPr>
                    <a:xfrm>
                      <a:off x="1132959" y="369429"/>
                      <a:ext cx="4613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 Box 2">
                      <a:extLst>
                        <a:ext uri="{FF2B5EF4-FFF2-40B4-BE49-F238E27FC236}">
                          <a16:creationId xmlns:a16="http://schemas.microsoft.com/office/drawing/2014/main" id="{C4809953-9575-4D2A-802C-29DF472C31D8}"/>
                        </a:ext>
                      </a:extLst>
                    </p:cNvPr>
                    <p:cNvSpPr txBox="1">
                      <a:spLocks noChangeArrowheads="1"/>
                    </p:cNvSpPr>
                    <p:nvPr/>
                  </p:nvSpPr>
                  <p:spPr bwMode="auto">
                    <a:xfrm>
                      <a:off x="1274291" y="228085"/>
                      <a:ext cx="173736" cy="146304"/>
                    </a:xfrm>
                    <a:prstGeom prst="rect">
                      <a:avLst/>
                    </a:prstGeom>
                    <a:noFill/>
                    <a:ln w="9525">
                      <a:noFill/>
                      <a:miter lim="800000"/>
                      <a:headEnd/>
                      <a:tailEnd/>
                    </a:ln>
                  </p:spPr>
                  <p:txBody>
                    <a:bodyPr rot="0" vert="horz" wrap="square" lIns="0" tIns="0" rIns="0" bIns="0" anchor="t" anchorCtr="0">
                      <a:noAutofit/>
                    </a:body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2" name="Text Box 2">
                    <a:extLst>
                      <a:ext uri="{FF2B5EF4-FFF2-40B4-BE49-F238E27FC236}">
                        <a16:creationId xmlns:a16="http://schemas.microsoft.com/office/drawing/2014/main" id="{6847A3C4-D4C5-4540-85BE-427A6441D340}"/>
                      </a:ext>
                    </a:extLst>
                  </p:cNvPr>
                  <p:cNvSpPr txBox="1">
                    <a:spLocks noChangeArrowheads="1"/>
                  </p:cNvSpPr>
                  <p:nvPr/>
                </p:nvSpPr>
                <p:spPr bwMode="auto">
                  <a:xfrm>
                    <a:off x="1733031" y="269274"/>
                    <a:ext cx="1828800" cy="641985"/>
                  </a:xfrm>
                  <a:prstGeom prst="rect">
                    <a:avLst/>
                  </a:prstGeom>
                  <a:solidFill>
                    <a:srgbClr val="FFFFFF"/>
                  </a:solidFill>
                  <a:ln w="9525">
                    <a:solidFill>
                      <a:srgbClr val="000000"/>
                    </a:solidFill>
                    <a:miter lim="800000"/>
                    <a:headEnd/>
                    <a:tailEnd/>
                  </a:ln>
                </p:spPr>
                <p:txBody>
                  <a:bodyPr rot="0" vert="horz" wrap="square" lIns="91440" tIns="0" rIns="0" bIns="0" anchor="t" anchorCtr="0">
                    <a:noAutofit/>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6.3.1: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 year flow test required.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6.3.2: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 year hydrostatic test required.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7AAA544A-E292-4E8B-9680-1D87A424CAFA}"/>
                    </a:ext>
                  </a:extLst>
                </p:cNvPr>
                <p:cNvGrpSpPr/>
                <p:nvPr/>
              </p:nvGrpSpPr>
              <p:grpSpPr>
                <a:xfrm>
                  <a:off x="453582" y="1164128"/>
                  <a:ext cx="148287" cy="228119"/>
                  <a:chOff x="-38114" y="38118"/>
                  <a:chExt cx="148287" cy="228119"/>
                </a:xfrm>
              </p:grpSpPr>
              <p:sp>
                <p:nvSpPr>
                  <p:cNvPr id="39" name="Text Box 2">
                    <a:extLst>
                      <a:ext uri="{FF2B5EF4-FFF2-40B4-BE49-F238E27FC236}">
                        <a16:creationId xmlns:a16="http://schemas.microsoft.com/office/drawing/2014/main" id="{DC2B2A01-4CF7-46B2-823C-F26296AF7265}"/>
                      </a:ext>
                    </a:extLst>
                  </p:cNvPr>
                  <p:cNvSpPr txBox="1">
                    <a:spLocks noChangeArrowheads="1"/>
                  </p:cNvSpPr>
                  <p:nvPr/>
                </p:nvSpPr>
                <p:spPr bwMode="auto">
                  <a:xfrm>
                    <a:off x="-38114" y="41015"/>
                    <a:ext cx="148287" cy="148281"/>
                  </a:xfrm>
                  <a:prstGeom prst="rect">
                    <a:avLst/>
                  </a:prstGeom>
                  <a:noFill/>
                  <a:ln w="9525">
                    <a:noFill/>
                    <a:miter lim="800000"/>
                    <a:headEnd/>
                    <a:tailEnd/>
                  </a:ln>
                </p:spPr>
                <p:txBody>
                  <a:bodyPr rot="0" vert="horz" wrap="square" lIns="0" tIns="0" rIns="0" bIns="0" anchor="t" anchorCtr="0">
                    <a:noAutofit/>
                  </a:body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36F46810-3A54-4CE1-A50A-A5B4FC3C7BF3}"/>
                      </a:ext>
                    </a:extLst>
                  </p:cNvPr>
                  <p:cNvCxnSpPr/>
                  <p:nvPr/>
                </p:nvCxnSpPr>
                <p:spPr>
                  <a:xfrm>
                    <a:off x="101936" y="38118"/>
                    <a:ext cx="0" cy="228119"/>
                  </a:xfrm>
                  <a:prstGeom prst="line">
                    <a:avLst/>
                  </a:prstGeom>
                </p:spPr>
                <p:style>
                  <a:lnRef idx="1">
                    <a:schemeClr val="dk1"/>
                  </a:lnRef>
                  <a:fillRef idx="0">
                    <a:schemeClr val="dk1"/>
                  </a:fillRef>
                  <a:effectRef idx="0">
                    <a:schemeClr val="dk1"/>
                  </a:effectRef>
                  <a:fontRef idx="minor">
                    <a:schemeClr val="tx1"/>
                  </a:fontRef>
                </p:style>
              </p:cxnSp>
            </p:grpSp>
          </p:grpSp>
          <p:cxnSp>
            <p:nvCxnSpPr>
              <p:cNvPr id="36" name="Straight Connector 35">
                <a:extLst>
                  <a:ext uri="{FF2B5EF4-FFF2-40B4-BE49-F238E27FC236}">
                    <a16:creationId xmlns:a16="http://schemas.microsoft.com/office/drawing/2014/main" id="{B5DA7714-7B1B-45F9-A8E1-ABF0AC51EA81}"/>
                  </a:ext>
                </a:extLst>
              </p:cNvPr>
              <p:cNvCxnSpPr/>
              <p:nvPr/>
            </p:nvCxnSpPr>
            <p:spPr>
              <a:xfrm>
                <a:off x="676275" y="139065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1E25CC3D-2405-4B9B-B97B-D0B6571D080B}"/>
                </a:ext>
              </a:extLst>
            </p:cNvPr>
            <p:cNvGrpSpPr/>
            <p:nvPr/>
          </p:nvGrpSpPr>
          <p:grpSpPr>
            <a:xfrm>
              <a:off x="904875" y="1971675"/>
              <a:ext cx="3315970" cy="1009651"/>
              <a:chOff x="0" y="0"/>
              <a:chExt cx="3315970" cy="1009651"/>
            </a:xfrm>
          </p:grpSpPr>
          <p:grpSp>
            <p:nvGrpSpPr>
              <p:cNvPr id="24" name="Group 23">
                <a:extLst>
                  <a:ext uri="{FF2B5EF4-FFF2-40B4-BE49-F238E27FC236}">
                    <a16:creationId xmlns:a16="http://schemas.microsoft.com/office/drawing/2014/main" id="{DC048CD9-A495-426C-8751-73AFBAD1FFD2}"/>
                  </a:ext>
                </a:extLst>
              </p:cNvPr>
              <p:cNvGrpSpPr/>
              <p:nvPr/>
            </p:nvGrpSpPr>
            <p:grpSpPr>
              <a:xfrm>
                <a:off x="0" y="0"/>
                <a:ext cx="3315970" cy="1009651"/>
                <a:chOff x="0" y="0"/>
                <a:chExt cx="3316146" cy="1009651"/>
              </a:xfrm>
            </p:grpSpPr>
            <p:sp>
              <p:nvSpPr>
                <p:cNvPr id="26" name="Text Box 2">
                  <a:extLst>
                    <a:ext uri="{FF2B5EF4-FFF2-40B4-BE49-F238E27FC236}">
                      <a16:creationId xmlns:a16="http://schemas.microsoft.com/office/drawing/2014/main" id="{738D8417-033F-4D67-930B-D8E3F1253170}"/>
                    </a:ext>
                  </a:extLst>
                </p:cNvPr>
                <p:cNvSpPr txBox="1">
                  <a:spLocks noChangeArrowheads="1"/>
                </p:cNvSpPr>
                <p:nvPr/>
              </p:nvSpPr>
              <p:spPr bwMode="auto">
                <a:xfrm>
                  <a:off x="1619250" y="161925"/>
                  <a:ext cx="1696896" cy="410124"/>
                </a:xfrm>
                <a:prstGeom prst="rect">
                  <a:avLst/>
                </a:prstGeom>
                <a:solidFill>
                  <a:srgbClr val="FFFFFF"/>
                </a:solidFill>
                <a:ln w="9525">
                  <a:solidFill>
                    <a:srgbClr val="000000"/>
                  </a:solidFill>
                  <a:miter lim="800000"/>
                  <a:headEnd/>
                  <a:tailEnd/>
                </a:ln>
              </p:spPr>
              <p:txBody>
                <a:bodyPr rot="0" vert="horz" wrap="square" lIns="91440" tIns="45720" rIns="0" bIns="45720" anchor="t" anchorCtr="0">
                  <a:spAutoFit/>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 year 6.3.1 flow test required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Hydrostatic test not required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7" name="Group 26">
                  <a:extLst>
                    <a:ext uri="{FF2B5EF4-FFF2-40B4-BE49-F238E27FC236}">
                      <a16:creationId xmlns:a16="http://schemas.microsoft.com/office/drawing/2014/main" id="{65E98686-668C-40E3-AD46-03ECBAB0173C}"/>
                    </a:ext>
                  </a:extLst>
                </p:cNvPr>
                <p:cNvGrpSpPr/>
                <p:nvPr/>
              </p:nvGrpSpPr>
              <p:grpSpPr>
                <a:xfrm>
                  <a:off x="0" y="0"/>
                  <a:ext cx="1603712" cy="1009651"/>
                  <a:chOff x="0" y="0"/>
                  <a:chExt cx="1603805" cy="1009862"/>
                </a:xfrm>
              </p:grpSpPr>
              <p:grpSp>
                <p:nvGrpSpPr>
                  <p:cNvPr id="28" name="Group 27">
                    <a:extLst>
                      <a:ext uri="{FF2B5EF4-FFF2-40B4-BE49-F238E27FC236}">
                        <a16:creationId xmlns:a16="http://schemas.microsoft.com/office/drawing/2014/main" id="{F8B9430F-4E59-47AC-B6D4-1DD515E48EBA}"/>
                      </a:ext>
                    </a:extLst>
                  </p:cNvPr>
                  <p:cNvGrpSpPr/>
                  <p:nvPr/>
                </p:nvGrpSpPr>
                <p:grpSpPr>
                  <a:xfrm>
                    <a:off x="406741" y="799221"/>
                    <a:ext cx="172994" cy="210641"/>
                    <a:chOff x="-19052" y="85104"/>
                    <a:chExt cx="172994" cy="210641"/>
                  </a:xfrm>
                </p:grpSpPr>
                <p:sp>
                  <p:nvSpPr>
                    <p:cNvPr id="33" name="Text Box 2">
                      <a:extLst>
                        <a:ext uri="{FF2B5EF4-FFF2-40B4-BE49-F238E27FC236}">
                          <a16:creationId xmlns:a16="http://schemas.microsoft.com/office/drawing/2014/main" id="{4949F51E-76BF-49F3-B4FE-9E5926ACB01F}"/>
                        </a:ext>
                      </a:extLst>
                    </p:cNvPr>
                    <p:cNvSpPr txBox="1">
                      <a:spLocks noChangeArrowheads="1"/>
                    </p:cNvSpPr>
                    <p:nvPr/>
                  </p:nvSpPr>
                  <p:spPr bwMode="auto">
                    <a:xfrm>
                      <a:off x="-19052" y="98351"/>
                      <a:ext cx="172994" cy="148281"/>
                    </a:xfrm>
                    <a:prstGeom prst="rect">
                      <a:avLst/>
                    </a:prstGeom>
                    <a:noFill/>
                    <a:ln w="9525">
                      <a:noFill/>
                      <a:miter lim="800000"/>
                      <a:headEnd/>
                      <a:tailEnd/>
                    </a:ln>
                  </p:spPr>
                  <p:txBody>
                    <a:bodyPr rot="0" vert="horz" wrap="square" lIns="0" tIns="0" rIns="0" bIns="0" anchor="t" anchorCtr="0">
                      <a:noAutofit/>
                    </a:body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id="{214A45C3-A4B1-47EB-97EC-7381D50EBD9A}"/>
                        </a:ext>
                      </a:extLst>
                    </p:cNvPr>
                    <p:cNvCxnSpPr/>
                    <p:nvPr/>
                  </p:nvCxnSpPr>
                  <p:spPr>
                    <a:xfrm>
                      <a:off x="149540" y="85104"/>
                      <a:ext cx="0" cy="210641"/>
                    </a:xfrm>
                    <a:prstGeom prst="line">
                      <a:avLst/>
                    </a:prstGeom>
                  </p:spPr>
                  <p:style>
                    <a:lnRef idx="1">
                      <a:schemeClr val="dk1"/>
                    </a:lnRef>
                    <a:fillRef idx="0">
                      <a:schemeClr val="dk1"/>
                    </a:fillRef>
                    <a:effectRef idx="0">
                      <a:schemeClr val="dk1"/>
                    </a:effectRef>
                    <a:fontRef idx="minor">
                      <a:schemeClr val="tx1"/>
                    </a:fontRef>
                  </p:style>
                </p:cxnSp>
              </p:grpSp>
              <p:grpSp>
                <p:nvGrpSpPr>
                  <p:cNvPr id="29" name="Group 28">
                    <a:extLst>
                      <a:ext uri="{FF2B5EF4-FFF2-40B4-BE49-F238E27FC236}">
                        <a16:creationId xmlns:a16="http://schemas.microsoft.com/office/drawing/2014/main" id="{FB446112-5BE0-4F0F-B21E-529EBAE35564}"/>
                      </a:ext>
                    </a:extLst>
                  </p:cNvPr>
                  <p:cNvGrpSpPr/>
                  <p:nvPr/>
                </p:nvGrpSpPr>
                <p:grpSpPr>
                  <a:xfrm>
                    <a:off x="0" y="0"/>
                    <a:ext cx="1603805" cy="819322"/>
                    <a:chOff x="0" y="0"/>
                    <a:chExt cx="1603805" cy="819322"/>
                  </a:xfrm>
                </p:grpSpPr>
                <p:sp>
                  <p:nvSpPr>
                    <p:cNvPr id="30" name="Flowchart: Decision 29">
                      <a:extLst>
                        <a:ext uri="{FF2B5EF4-FFF2-40B4-BE49-F238E27FC236}">
                          <a16:creationId xmlns:a16="http://schemas.microsoft.com/office/drawing/2014/main" id="{63827F44-51E1-4693-8718-5F85C89F82FA}"/>
                        </a:ext>
                      </a:extLst>
                    </p:cNvPr>
                    <p:cNvSpPr/>
                    <p:nvPr/>
                  </p:nvSpPr>
                  <p:spPr>
                    <a:xfrm>
                      <a:off x="0" y="0"/>
                      <a:ext cx="1142486" cy="819322"/>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t" anchorCtr="0" forceAA="0" compatLnSpc="1">
                      <a:prstTxWarp prst="textNoShape">
                        <a:avLst/>
                      </a:prstTxWarp>
                      <a:noAutofit/>
                    </a:bodyPr>
                    <a:lstStyle/>
                    <a:p>
                      <a:pPr marL="0" marR="0" algn="ctr">
                        <a:spcBef>
                          <a:spcPts val="0"/>
                        </a:spcBef>
                        <a:spcAft>
                          <a:spcPts val="0"/>
                        </a:spcAft>
                      </a:pPr>
                      <a:r>
                        <a:rPr lang="en-US" sz="800" dirty="0">
                          <a:solidFill>
                            <a:srgbClr val="000000"/>
                          </a:solidFill>
                          <a:effectLst/>
                          <a:ea typeface="Calibri" panose="020F0502020204030204" pitchFamily="34" charset="0"/>
                          <a:cs typeface="Times New Roman" panose="02020603050405020304" pitchFamily="18" charset="0"/>
                        </a:rPr>
                        <a:t>System  all automatic?</a:t>
                      </a:r>
                      <a:endParaRPr lang="en-US" sz="1100" dirty="0">
                        <a:effectLst/>
                        <a:ea typeface="Calibri" panose="020F0502020204030204" pitchFamily="34" charset="0"/>
                        <a:cs typeface="Times New Roman" panose="02020603050405020304" pitchFamily="18" charset="0"/>
                      </a:endParaRPr>
                    </a:p>
                  </p:txBody>
                </p:sp>
                <p:cxnSp>
                  <p:nvCxnSpPr>
                    <p:cNvPr id="31" name="Straight Connector 30">
                      <a:extLst>
                        <a:ext uri="{FF2B5EF4-FFF2-40B4-BE49-F238E27FC236}">
                          <a16:creationId xmlns:a16="http://schemas.microsoft.com/office/drawing/2014/main" id="{BB1104C3-3242-4DAB-AE34-C1406C1EFF17}"/>
                        </a:ext>
                      </a:extLst>
                    </p:cNvPr>
                    <p:cNvCxnSpPr/>
                    <p:nvPr/>
                  </p:nvCxnSpPr>
                  <p:spPr>
                    <a:xfrm>
                      <a:off x="1142486" y="407526"/>
                      <a:ext cx="4613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 Box 2">
                      <a:extLst>
                        <a:ext uri="{FF2B5EF4-FFF2-40B4-BE49-F238E27FC236}">
                          <a16:creationId xmlns:a16="http://schemas.microsoft.com/office/drawing/2014/main" id="{2228C450-3A6B-4E2F-B652-58BD8FF3E648}"/>
                        </a:ext>
                      </a:extLst>
                    </p:cNvPr>
                    <p:cNvSpPr txBox="1">
                      <a:spLocks noChangeArrowheads="1"/>
                    </p:cNvSpPr>
                    <p:nvPr/>
                  </p:nvSpPr>
                  <p:spPr bwMode="auto">
                    <a:xfrm>
                      <a:off x="1274291" y="228085"/>
                      <a:ext cx="173736" cy="146304"/>
                    </a:xfrm>
                    <a:prstGeom prst="rect">
                      <a:avLst/>
                    </a:prstGeom>
                    <a:noFill/>
                    <a:ln w="9525">
                      <a:noFill/>
                      <a:miter lim="800000"/>
                      <a:headEnd/>
                      <a:tailEnd/>
                    </a:ln>
                  </p:spPr>
                  <p:txBody>
                    <a:bodyPr rot="0" vert="horz" wrap="square" lIns="0" tIns="0" rIns="0" bIns="0" anchor="t" anchorCtr="0">
                      <a:noAutofit/>
                    </a:body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cxnSp>
            <p:nvCxnSpPr>
              <p:cNvPr id="25" name="Straight Connector 24">
                <a:extLst>
                  <a:ext uri="{FF2B5EF4-FFF2-40B4-BE49-F238E27FC236}">
                    <a16:creationId xmlns:a16="http://schemas.microsoft.com/office/drawing/2014/main" id="{F6E293C0-1CD9-4DAA-8A33-703A4D3A8875}"/>
                  </a:ext>
                </a:extLst>
              </p:cNvPr>
              <p:cNvCxnSpPr/>
              <p:nvPr/>
            </p:nvCxnSpPr>
            <p:spPr>
              <a:xfrm>
                <a:off x="571500" y="1009650"/>
                <a:ext cx="247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733894B9-24B6-420C-B62E-91726F036ED0}"/>
                </a:ext>
              </a:extLst>
            </p:cNvPr>
            <p:cNvGrpSpPr/>
            <p:nvPr/>
          </p:nvGrpSpPr>
          <p:grpSpPr>
            <a:xfrm>
              <a:off x="1724025" y="2038350"/>
              <a:ext cx="4772659" cy="2000885"/>
              <a:chOff x="0" y="0"/>
              <a:chExt cx="4772659" cy="2000885"/>
            </a:xfrm>
          </p:grpSpPr>
          <p:sp>
            <p:nvSpPr>
              <p:cNvPr id="8" name="Text Box 2">
                <a:extLst>
                  <a:ext uri="{FF2B5EF4-FFF2-40B4-BE49-F238E27FC236}">
                    <a16:creationId xmlns:a16="http://schemas.microsoft.com/office/drawing/2014/main" id="{0F8798AA-3536-41F9-BD35-510484433D99}"/>
                  </a:ext>
                </a:extLst>
              </p:cNvPr>
              <p:cNvSpPr txBox="1">
                <a:spLocks noChangeArrowheads="1"/>
              </p:cNvSpPr>
              <p:nvPr/>
            </p:nvSpPr>
            <p:spPr bwMode="auto">
              <a:xfrm>
                <a:off x="2743200" y="0"/>
                <a:ext cx="2029459" cy="1031239"/>
              </a:xfrm>
              <a:prstGeom prst="rect">
                <a:avLst/>
              </a:prstGeom>
              <a:solidFill>
                <a:srgbClr val="FFFFFF"/>
              </a:solidFill>
              <a:ln w="9525">
                <a:solidFill>
                  <a:srgbClr val="000000"/>
                </a:solidFill>
                <a:miter lim="800000"/>
                <a:headEnd/>
                <a:tailEnd/>
              </a:ln>
            </p:spPr>
            <p:txBody>
              <a:bodyPr rot="0" vert="horz" wrap="square" lIns="91440" tIns="45720" rIns="0" bIns="45720" anchor="t" anchorCtr="0">
                <a:spAutoFit/>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 year 6.3.1 flow test required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Note: </a:t>
                </a:r>
                <a:r>
                  <a:rPr lang="en-US" sz="1000" dirty="0">
                    <a:effectLst/>
                    <a:latin typeface="Calibri" panose="020F0502020204030204" pitchFamily="34" charset="0"/>
                    <a:ea typeface="Calibri" panose="020F0502020204030204" pitchFamily="34" charset="0"/>
                    <a:cs typeface="Times New Roman" panose="02020603050405020304" pitchFamily="18" charset="0"/>
                  </a:rPr>
                  <a:t>6.3.2.1.1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Manual wet standpipes part of a combined sprinkler /standpipe system shall not be required to be hydro’ tested.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6945630B-CA52-4037-95F8-99DC941974DC}"/>
                  </a:ext>
                </a:extLst>
              </p:cNvPr>
              <p:cNvGrpSpPr/>
              <p:nvPr/>
            </p:nvGrpSpPr>
            <p:grpSpPr>
              <a:xfrm>
                <a:off x="0" y="514350"/>
                <a:ext cx="4771918" cy="1486535"/>
                <a:chOff x="0" y="0"/>
                <a:chExt cx="4771918" cy="1486535"/>
              </a:xfrm>
            </p:grpSpPr>
            <p:sp>
              <p:nvSpPr>
                <p:cNvPr id="10" name="Text Box 2">
                  <a:extLst>
                    <a:ext uri="{FF2B5EF4-FFF2-40B4-BE49-F238E27FC236}">
                      <a16:creationId xmlns:a16="http://schemas.microsoft.com/office/drawing/2014/main" id="{E5458D2D-7240-47C8-B8DA-94624552F114}"/>
                    </a:ext>
                  </a:extLst>
                </p:cNvPr>
                <p:cNvSpPr txBox="1">
                  <a:spLocks noChangeArrowheads="1"/>
                </p:cNvSpPr>
                <p:nvPr/>
              </p:nvSpPr>
              <p:spPr bwMode="auto">
                <a:xfrm>
                  <a:off x="2943225" y="733425"/>
                  <a:ext cx="1828693" cy="642416"/>
                </a:xfrm>
                <a:prstGeom prst="rect">
                  <a:avLst/>
                </a:prstGeom>
                <a:solidFill>
                  <a:srgbClr val="FFFFFF"/>
                </a:solidFill>
                <a:ln w="9525">
                  <a:solidFill>
                    <a:srgbClr val="000000"/>
                  </a:solidFill>
                  <a:miter lim="800000"/>
                  <a:headEnd/>
                  <a:tailEnd/>
                </a:ln>
              </p:spPr>
              <p:txBody>
                <a:bodyPr rot="0" vert="horz" wrap="square" lIns="91440" tIns="0" rIns="0" bIns="0" anchor="t" anchorCtr="0">
                  <a:noAutofit/>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6.3.1: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 year flow test required.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6.3.2: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 year hydrostatic test required.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0287A068-FB0E-408E-95F8-37BCBF308027}"/>
                    </a:ext>
                  </a:extLst>
                </p:cNvPr>
                <p:cNvGrpSpPr/>
                <p:nvPr/>
              </p:nvGrpSpPr>
              <p:grpSpPr>
                <a:xfrm>
                  <a:off x="0" y="0"/>
                  <a:ext cx="2743201" cy="1049656"/>
                  <a:chOff x="0" y="-1"/>
                  <a:chExt cx="2744287" cy="1050266"/>
                </a:xfrm>
              </p:grpSpPr>
              <p:grpSp>
                <p:nvGrpSpPr>
                  <p:cNvPr id="17" name="Group 16">
                    <a:extLst>
                      <a:ext uri="{FF2B5EF4-FFF2-40B4-BE49-F238E27FC236}">
                        <a16:creationId xmlns:a16="http://schemas.microsoft.com/office/drawing/2014/main" id="{9D0A918A-B9FD-4A8C-B473-8F6EAEAEC44F}"/>
                      </a:ext>
                    </a:extLst>
                  </p:cNvPr>
                  <p:cNvGrpSpPr/>
                  <p:nvPr/>
                </p:nvGrpSpPr>
                <p:grpSpPr>
                  <a:xfrm>
                    <a:off x="0" y="-1"/>
                    <a:ext cx="2744287" cy="817294"/>
                    <a:chOff x="0" y="-1"/>
                    <a:chExt cx="2745022" cy="817678"/>
                  </a:xfrm>
                </p:grpSpPr>
                <p:sp>
                  <p:nvSpPr>
                    <p:cNvPr id="21" name="Flowchart: Decision 20">
                      <a:extLst>
                        <a:ext uri="{FF2B5EF4-FFF2-40B4-BE49-F238E27FC236}">
                          <a16:creationId xmlns:a16="http://schemas.microsoft.com/office/drawing/2014/main" id="{63000B19-B4CE-4819-817E-C8810940B04D}"/>
                        </a:ext>
                      </a:extLst>
                    </p:cNvPr>
                    <p:cNvSpPr/>
                    <p:nvPr/>
                  </p:nvSpPr>
                  <p:spPr>
                    <a:xfrm>
                      <a:off x="0" y="-1"/>
                      <a:ext cx="1142486" cy="817678"/>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t" anchorCtr="0" forceAA="0" compatLnSpc="1">
                      <a:prstTxWarp prst="textNoShape">
                        <a:avLst/>
                      </a:prstTxWarp>
                      <a:noAutofit/>
                    </a:bodyPr>
                    <a:lstStyle/>
                    <a:p>
                      <a:pPr marL="0" marR="0" algn="ctr">
                        <a:spcBef>
                          <a:spcPts val="0"/>
                        </a:spcBef>
                        <a:spcAft>
                          <a:spcPts val="0"/>
                        </a:spcAft>
                      </a:pPr>
                      <a:r>
                        <a:rPr lang="en-US" sz="800" dirty="0">
                          <a:solidFill>
                            <a:srgbClr val="000000"/>
                          </a:solidFill>
                          <a:effectLst/>
                          <a:ea typeface="Calibri" panose="020F0502020204030204" pitchFamily="34" charset="0"/>
                          <a:cs typeface="Times New Roman" panose="02020603050405020304" pitchFamily="18" charset="0"/>
                        </a:rPr>
                        <a:t>System wet combined?</a:t>
                      </a:r>
                      <a:endParaRPr lang="en-US" sz="1100" dirty="0">
                        <a:effectLst/>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C4C96CFB-1445-441E-AB85-0D3976CAAAC9}"/>
                        </a:ext>
                      </a:extLst>
                    </p:cNvPr>
                    <p:cNvCxnSpPr/>
                    <p:nvPr/>
                  </p:nvCxnSpPr>
                  <p:spPr>
                    <a:xfrm>
                      <a:off x="1142486" y="407566"/>
                      <a:ext cx="1602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Box 2">
                      <a:extLst>
                        <a:ext uri="{FF2B5EF4-FFF2-40B4-BE49-F238E27FC236}">
                          <a16:creationId xmlns:a16="http://schemas.microsoft.com/office/drawing/2014/main" id="{2FCE9AB7-7CBC-4BFC-B42A-F548926E4244}"/>
                        </a:ext>
                      </a:extLst>
                    </p:cNvPr>
                    <p:cNvSpPr txBox="1">
                      <a:spLocks noChangeArrowheads="1"/>
                    </p:cNvSpPr>
                    <p:nvPr/>
                  </p:nvSpPr>
                  <p:spPr bwMode="auto">
                    <a:xfrm>
                      <a:off x="1274291" y="228085"/>
                      <a:ext cx="173736" cy="146304"/>
                    </a:xfrm>
                    <a:prstGeom prst="rect">
                      <a:avLst/>
                    </a:prstGeom>
                    <a:noFill/>
                    <a:ln w="9525">
                      <a:noFill/>
                      <a:miter lim="800000"/>
                      <a:headEnd/>
                      <a:tailEnd/>
                    </a:ln>
                  </p:spPr>
                  <p:txBody>
                    <a:bodyPr rot="0" vert="horz" wrap="square" lIns="0" tIns="0" rIns="0" bIns="0" anchor="t" anchorCtr="0">
                      <a:noAutofit/>
                    </a:body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B35DEC47-5562-4DDB-9E5E-EBA912284E70}"/>
                      </a:ext>
                    </a:extLst>
                  </p:cNvPr>
                  <p:cNvGrpSpPr/>
                  <p:nvPr/>
                </p:nvGrpSpPr>
                <p:grpSpPr>
                  <a:xfrm>
                    <a:off x="397206" y="808940"/>
                    <a:ext cx="182523" cy="241325"/>
                    <a:chOff x="-28587" y="94822"/>
                    <a:chExt cx="182523" cy="241325"/>
                  </a:xfrm>
                </p:grpSpPr>
                <p:sp>
                  <p:nvSpPr>
                    <p:cNvPr id="19" name="Text Box 2">
                      <a:extLst>
                        <a:ext uri="{FF2B5EF4-FFF2-40B4-BE49-F238E27FC236}">
                          <a16:creationId xmlns:a16="http://schemas.microsoft.com/office/drawing/2014/main" id="{90D91526-1D4F-4044-BD64-88B75C787723}"/>
                        </a:ext>
                      </a:extLst>
                    </p:cNvPr>
                    <p:cNvSpPr txBox="1">
                      <a:spLocks noChangeArrowheads="1"/>
                    </p:cNvSpPr>
                    <p:nvPr/>
                  </p:nvSpPr>
                  <p:spPr bwMode="auto">
                    <a:xfrm>
                      <a:off x="-28587" y="98372"/>
                      <a:ext cx="172994" cy="148281"/>
                    </a:xfrm>
                    <a:prstGeom prst="rect">
                      <a:avLst/>
                    </a:prstGeom>
                    <a:noFill/>
                    <a:ln w="9525">
                      <a:noFill/>
                      <a:miter lim="800000"/>
                      <a:headEnd/>
                      <a:tailEnd/>
                    </a:ln>
                  </p:spPr>
                  <p:txBody>
                    <a:bodyPr rot="0" vert="horz" wrap="square" lIns="0" tIns="0" rIns="0" bIns="0" anchor="t" anchorCtr="0">
                      <a:noAutofit/>
                    </a:body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8291A380-D93B-4B43-A3A6-F391497101E1}"/>
                        </a:ext>
                      </a:extLst>
                    </p:cNvPr>
                    <p:cNvCxnSpPr/>
                    <p:nvPr/>
                  </p:nvCxnSpPr>
                  <p:spPr>
                    <a:xfrm>
                      <a:off x="149572" y="94822"/>
                      <a:ext cx="4364" cy="2413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2" name="Group 11">
                  <a:extLst>
                    <a:ext uri="{FF2B5EF4-FFF2-40B4-BE49-F238E27FC236}">
                      <a16:creationId xmlns:a16="http://schemas.microsoft.com/office/drawing/2014/main" id="{7A32A39E-3081-41BC-A69C-3DD78C03FC8D}"/>
                    </a:ext>
                  </a:extLst>
                </p:cNvPr>
                <p:cNvGrpSpPr/>
                <p:nvPr/>
              </p:nvGrpSpPr>
              <p:grpSpPr>
                <a:xfrm>
                  <a:off x="800100" y="600075"/>
                  <a:ext cx="2143124" cy="886460"/>
                  <a:chOff x="-62318" y="19076"/>
                  <a:chExt cx="2143934" cy="887613"/>
                </a:xfrm>
              </p:grpSpPr>
              <p:sp>
                <p:nvSpPr>
                  <p:cNvPr id="14" name="Flowchart: Decision 13">
                    <a:extLst>
                      <a:ext uri="{FF2B5EF4-FFF2-40B4-BE49-F238E27FC236}">
                        <a16:creationId xmlns:a16="http://schemas.microsoft.com/office/drawing/2014/main" id="{984A54A1-FFCD-48F1-A3E5-701637224EF2}"/>
                      </a:ext>
                    </a:extLst>
                  </p:cNvPr>
                  <p:cNvSpPr/>
                  <p:nvPr/>
                </p:nvSpPr>
                <p:spPr>
                  <a:xfrm>
                    <a:off x="-62318" y="19076"/>
                    <a:ext cx="1303026" cy="887613"/>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t" anchorCtr="0" forceAA="0" compatLnSpc="1">
                    <a:prstTxWarp prst="textNoShape">
                      <a:avLst/>
                    </a:prstTxWarp>
                    <a:noAutofit/>
                  </a:bodyPr>
                  <a:lstStyle/>
                  <a:p>
                    <a:pPr marL="0" marR="0" algn="ctr">
                      <a:spcBef>
                        <a:spcPts val="0"/>
                      </a:spcBef>
                      <a:spcAft>
                        <a:spcPts val="0"/>
                      </a:spcAft>
                    </a:pPr>
                    <a:r>
                      <a:rPr lang="en-US" sz="800" dirty="0">
                        <a:solidFill>
                          <a:srgbClr val="000000"/>
                        </a:solidFill>
                        <a:effectLst/>
                        <a:ea typeface="Calibri" panose="020F0502020204030204" pitchFamily="34" charset="0"/>
                        <a:cs typeface="Times New Roman" panose="02020603050405020304" pitchFamily="18" charset="0"/>
                      </a:rPr>
                      <a:t>System all manual or semi-auto dry?</a:t>
                    </a:r>
                    <a:endParaRPr lang="en-US" sz="1100" dirty="0">
                      <a:effectLst/>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3BD185C0-C50E-41A5-A607-A5C77837BE32}"/>
                      </a:ext>
                    </a:extLst>
                  </p:cNvPr>
                  <p:cNvCxnSpPr/>
                  <p:nvPr/>
                </p:nvCxnSpPr>
                <p:spPr>
                  <a:xfrm>
                    <a:off x="1228989" y="470740"/>
                    <a:ext cx="8526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Box 2">
                    <a:extLst>
                      <a:ext uri="{FF2B5EF4-FFF2-40B4-BE49-F238E27FC236}">
                        <a16:creationId xmlns:a16="http://schemas.microsoft.com/office/drawing/2014/main" id="{67260D23-0704-4778-90F1-964AA64417C7}"/>
                      </a:ext>
                    </a:extLst>
                  </p:cNvPr>
                  <p:cNvSpPr txBox="1">
                    <a:spLocks noChangeArrowheads="1"/>
                  </p:cNvSpPr>
                  <p:nvPr/>
                </p:nvSpPr>
                <p:spPr bwMode="auto">
                  <a:xfrm>
                    <a:off x="1335499" y="293630"/>
                    <a:ext cx="173736" cy="146304"/>
                  </a:xfrm>
                  <a:prstGeom prst="rect">
                    <a:avLst/>
                  </a:prstGeom>
                  <a:noFill/>
                  <a:ln w="9525">
                    <a:noFill/>
                    <a:miter lim="800000"/>
                    <a:headEnd/>
                    <a:tailEnd/>
                  </a:ln>
                </p:spPr>
                <p:txBody>
                  <a:bodyPr rot="0" vert="horz" wrap="square" lIns="0" tIns="0" rIns="0" bIns="0" anchor="t" anchorCtr="0">
                    <a:noAutofit/>
                  </a:body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3" name="Straight Connector 12">
                  <a:extLst>
                    <a:ext uri="{FF2B5EF4-FFF2-40B4-BE49-F238E27FC236}">
                      <a16:creationId xmlns:a16="http://schemas.microsoft.com/office/drawing/2014/main" id="{E0790DC7-35B9-4D60-B5AB-0C8818F2F54D}"/>
                    </a:ext>
                  </a:extLst>
                </p:cNvPr>
                <p:cNvCxnSpPr/>
                <p:nvPr/>
              </p:nvCxnSpPr>
              <p:spPr>
                <a:xfrm>
                  <a:off x="571500" y="1047750"/>
                  <a:ext cx="228600" cy="1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909097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5B469F3-2642-4A7E-8266-422AB22E776A}"/>
              </a:ext>
            </a:extLst>
          </p:cNvPr>
          <p:cNvSpPr>
            <a:spLocks noGrp="1"/>
          </p:cNvSpPr>
          <p:nvPr>
            <p:ph type="body" sz="quarter" idx="11"/>
          </p:nvPr>
        </p:nvSpPr>
        <p:spPr>
          <a:xfrm>
            <a:off x="762000" y="2596897"/>
            <a:ext cx="10668000" cy="852480"/>
          </a:xfrm>
        </p:spPr>
        <p:txBody>
          <a:bodyPr/>
          <a:lstStyle/>
          <a:p>
            <a:pPr algn="ctr"/>
            <a:r>
              <a:rPr lang="en-US" sz="4000" b="1" dirty="0">
                <a:solidFill>
                  <a:srgbClr val="002060"/>
                </a:solidFill>
              </a:rPr>
              <a:t>What Life Safety Code Surveyors want you to Know… </a:t>
            </a:r>
          </a:p>
        </p:txBody>
      </p:sp>
      <p:sp>
        <p:nvSpPr>
          <p:cNvPr id="4" name="Text Placeholder 3">
            <a:extLst>
              <a:ext uri="{FF2B5EF4-FFF2-40B4-BE49-F238E27FC236}">
                <a16:creationId xmlns:a16="http://schemas.microsoft.com/office/drawing/2014/main" id="{FE2AEB1B-B726-4D37-A46F-B0CD6A7559CA}"/>
              </a:ext>
            </a:extLst>
          </p:cNvPr>
          <p:cNvSpPr>
            <a:spLocks noGrp="1"/>
          </p:cNvSpPr>
          <p:nvPr>
            <p:ph type="body" sz="quarter" idx="10"/>
          </p:nvPr>
        </p:nvSpPr>
        <p:spPr>
          <a:xfrm>
            <a:off x="1126836" y="3466323"/>
            <a:ext cx="9919855" cy="664615"/>
          </a:xfrm>
        </p:spPr>
        <p:txBody>
          <a:bodyPr/>
          <a:lstStyle/>
          <a:p>
            <a:pPr algn="ctr"/>
            <a:r>
              <a:rPr lang="en-US" sz="4000" b="1" dirty="0"/>
              <a:t>Healthcare Technology Management</a:t>
            </a:r>
          </a:p>
        </p:txBody>
      </p:sp>
      <p:sp>
        <p:nvSpPr>
          <p:cNvPr id="6" name="Slide Number Placeholder 1">
            <a:extLst>
              <a:ext uri="{FF2B5EF4-FFF2-40B4-BE49-F238E27FC236}">
                <a16:creationId xmlns:a16="http://schemas.microsoft.com/office/drawing/2014/main" id="{FB14A94E-A98E-44B6-9FE6-134DFFE62D73}"/>
              </a:ext>
            </a:extLst>
          </p:cNvPr>
          <p:cNvSpPr txBox="1">
            <a:spLocks/>
          </p:cNvSpPr>
          <p:nvPr/>
        </p:nvSpPr>
        <p:spPr>
          <a:xfrm>
            <a:off x="10493406" y="6415415"/>
            <a:ext cx="860394" cy="3060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87AD75-2DD2-423E-8C56-4CFAF557B47A}" type="slidenum">
              <a:rPr lang="en-US" smtClean="0"/>
              <a:pPr/>
              <a:t>23</a:t>
            </a:fld>
            <a:endParaRPr lang="en-US" dirty="0"/>
          </a:p>
        </p:txBody>
      </p:sp>
    </p:spTree>
    <p:extLst>
      <p:ext uri="{BB962C8B-B14F-4D97-AF65-F5344CB8AC3E}">
        <p14:creationId xmlns:p14="http://schemas.microsoft.com/office/powerpoint/2010/main" val="2403218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15C79-B406-4481-8003-001FAEBDE118}"/>
              </a:ext>
            </a:extLst>
          </p:cNvPr>
          <p:cNvSpPr>
            <a:spLocks noGrp="1"/>
          </p:cNvSpPr>
          <p:nvPr>
            <p:ph type="title"/>
          </p:nvPr>
        </p:nvSpPr>
        <p:spPr/>
        <p:txBody>
          <a:bodyPr/>
          <a:lstStyle/>
          <a:p>
            <a:r>
              <a:rPr lang="en-US" dirty="0"/>
              <a:t>Retirement of BMP</a:t>
            </a:r>
          </a:p>
        </p:txBody>
      </p:sp>
      <p:sp>
        <p:nvSpPr>
          <p:cNvPr id="3" name="Content Placeholder 2">
            <a:extLst>
              <a:ext uri="{FF2B5EF4-FFF2-40B4-BE49-F238E27FC236}">
                <a16:creationId xmlns:a16="http://schemas.microsoft.com/office/drawing/2014/main" id="{30AFAEFD-BE85-465E-8DB8-E714A27FFC42}"/>
              </a:ext>
            </a:extLst>
          </p:cNvPr>
          <p:cNvSpPr>
            <a:spLocks noGrp="1"/>
          </p:cNvSpPr>
          <p:nvPr>
            <p:ph idx="1"/>
          </p:nvPr>
        </p:nvSpPr>
        <p:spPr/>
        <p:txBody>
          <a:bodyPr/>
          <a:lstStyle/>
          <a:p>
            <a:r>
              <a:rPr lang="en-US" dirty="0"/>
              <a:t>We are retiring the BMP in July 2021</a:t>
            </a:r>
          </a:p>
          <a:p>
            <a:pPr lvl="1"/>
            <a:r>
              <a:rPr lang="en-US" dirty="0"/>
              <a:t>Page LS – 3</a:t>
            </a:r>
          </a:p>
          <a:p>
            <a:pPr lvl="1"/>
            <a:r>
              <a:rPr lang="en-US" dirty="0"/>
              <a:t>Not adopted by CMS</a:t>
            </a:r>
          </a:p>
          <a:p>
            <a:pPr lvl="1"/>
            <a:r>
              <a:rPr lang="en-US" dirty="0"/>
              <a:t>Allows organizations flexibility in addressing deficiencies via there own methodology</a:t>
            </a:r>
          </a:p>
        </p:txBody>
      </p:sp>
    </p:spTree>
    <p:extLst>
      <p:ext uri="{BB962C8B-B14F-4D97-AF65-F5344CB8AC3E}">
        <p14:creationId xmlns:p14="http://schemas.microsoft.com/office/powerpoint/2010/main" val="369094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8309-55D0-49E0-A263-7CD544B4F584}"/>
              </a:ext>
            </a:extLst>
          </p:cNvPr>
          <p:cNvSpPr>
            <a:spLocks noGrp="1"/>
          </p:cNvSpPr>
          <p:nvPr>
            <p:ph type="title"/>
          </p:nvPr>
        </p:nvSpPr>
        <p:spPr>
          <a:xfrm>
            <a:off x="1657884" y="166519"/>
            <a:ext cx="10014827" cy="1035749"/>
          </a:xfrm>
        </p:spPr>
        <p:txBody>
          <a:bodyPr/>
          <a:lstStyle/>
          <a:p>
            <a:r>
              <a:rPr lang="en-US" dirty="0">
                <a:latin typeface="+mj-lt"/>
              </a:rPr>
              <a:t>Life Safety Code Surveyor Days July 2020</a:t>
            </a:r>
          </a:p>
        </p:txBody>
      </p:sp>
      <p:sp>
        <p:nvSpPr>
          <p:cNvPr id="3" name="Content Placeholder 2">
            <a:extLst>
              <a:ext uri="{FF2B5EF4-FFF2-40B4-BE49-F238E27FC236}">
                <a16:creationId xmlns:a16="http://schemas.microsoft.com/office/drawing/2014/main" id="{59D9901D-381E-443D-AB69-0E5506C7DA2E}"/>
              </a:ext>
            </a:extLst>
          </p:cNvPr>
          <p:cNvSpPr>
            <a:spLocks noGrp="1"/>
          </p:cNvSpPr>
          <p:nvPr>
            <p:ph idx="1"/>
          </p:nvPr>
        </p:nvSpPr>
        <p:spPr>
          <a:xfrm>
            <a:off x="871671" y="1387326"/>
            <a:ext cx="10804177" cy="4767941"/>
          </a:xfrm>
        </p:spPr>
        <p:txBody>
          <a:bodyPr/>
          <a:lstStyle/>
          <a:p>
            <a:r>
              <a:rPr lang="en-US" b="1" dirty="0">
                <a:solidFill>
                  <a:srgbClr val="FF0000"/>
                </a:solidFill>
              </a:rPr>
              <a:t>REMINDER:  </a:t>
            </a:r>
            <a:r>
              <a:rPr lang="en-US" dirty="0"/>
              <a:t>LSCS added one day for each free-standing emergency department and ambulatory surgery center.</a:t>
            </a:r>
          </a:p>
          <a:p>
            <a:pPr lvl="1"/>
            <a:r>
              <a:rPr lang="en-US" i="1" dirty="0"/>
              <a:t>*NOTE:  Additional time for the Life Safety Code Surveyor will not be added to Department of Defense hospital organizations length of survey, but all areas identified are in scope of survey and will be addressed by the assigned clinical surveyors.  This decision was made based on current contract language and is subject to change in the future.</a:t>
            </a:r>
          </a:p>
        </p:txBody>
      </p:sp>
    </p:spTree>
    <p:extLst>
      <p:ext uri="{BB962C8B-B14F-4D97-AF65-F5344CB8AC3E}">
        <p14:creationId xmlns:p14="http://schemas.microsoft.com/office/powerpoint/2010/main" val="736319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43046-8D03-4B54-8634-0AC904F674A7}"/>
              </a:ext>
            </a:extLst>
          </p:cNvPr>
          <p:cNvSpPr>
            <a:spLocks noGrp="1"/>
          </p:cNvSpPr>
          <p:nvPr>
            <p:ph type="title"/>
          </p:nvPr>
        </p:nvSpPr>
        <p:spPr/>
        <p:txBody>
          <a:bodyPr/>
          <a:lstStyle/>
          <a:p>
            <a:r>
              <a:rPr lang="en-US" dirty="0"/>
              <a:t>What LSCSs want you to know!</a:t>
            </a:r>
          </a:p>
        </p:txBody>
      </p:sp>
      <p:sp>
        <p:nvSpPr>
          <p:cNvPr id="3" name="Content Placeholder 2">
            <a:extLst>
              <a:ext uri="{FF2B5EF4-FFF2-40B4-BE49-F238E27FC236}">
                <a16:creationId xmlns:a16="http://schemas.microsoft.com/office/drawing/2014/main" id="{0D6B28AA-AE3A-4F62-ADFF-18C92356A84F}"/>
              </a:ext>
            </a:extLst>
          </p:cNvPr>
          <p:cNvSpPr>
            <a:spLocks noGrp="1"/>
          </p:cNvSpPr>
          <p:nvPr>
            <p:ph idx="1"/>
          </p:nvPr>
        </p:nvSpPr>
        <p:spPr/>
        <p:txBody>
          <a:bodyPr/>
          <a:lstStyle/>
          <a:p>
            <a:pPr lvl="0"/>
            <a:r>
              <a:rPr lang="en-US" dirty="0"/>
              <a:t>Power strips not installed/used per NFPA 99: 10.2.3.6 (more later)</a:t>
            </a:r>
          </a:p>
          <a:p>
            <a:pPr lvl="0"/>
            <a:r>
              <a:rPr lang="en-US" dirty="0"/>
              <a:t>Double doors in suite boundaries with meeting edge gaps in excess of 1/8 inch.</a:t>
            </a:r>
          </a:p>
          <a:p>
            <a:pPr lvl="0"/>
            <a:r>
              <a:rPr lang="en-US" dirty="0"/>
              <a:t>Fire drills – one hour apart (looking at 4 quarters)</a:t>
            </a:r>
          </a:p>
          <a:p>
            <a:pPr lvl="0"/>
            <a:r>
              <a:rPr lang="en-US" dirty="0">
                <a:solidFill>
                  <a:srgbClr val="FF0000"/>
                </a:solidFill>
              </a:rPr>
              <a:t>New</a:t>
            </a:r>
            <a:r>
              <a:rPr lang="en-US" dirty="0"/>
              <a:t> fire drill matrix!</a:t>
            </a:r>
          </a:p>
          <a:p>
            <a:pPr lvl="0"/>
            <a:r>
              <a:rPr lang="en-US" dirty="0">
                <a:solidFill>
                  <a:srgbClr val="FF0000"/>
                </a:solidFill>
              </a:rPr>
              <a:t>New</a:t>
            </a:r>
            <a:r>
              <a:rPr lang="en-US" dirty="0"/>
              <a:t> 05 LS standards and eps</a:t>
            </a:r>
          </a:p>
          <a:p>
            <a:pPr lvl="0"/>
            <a:r>
              <a:rPr lang="en-US" dirty="0"/>
              <a:t>Don’t forget about the ‘kitchen checklist!’</a:t>
            </a:r>
          </a:p>
          <a:p>
            <a:pPr lvl="0"/>
            <a:r>
              <a:rPr lang="en-US" dirty="0"/>
              <a:t>SCAB patches!  (see </a:t>
            </a:r>
            <a:r>
              <a:rPr lang="en-US" i="1" dirty="0"/>
              <a:t>EC News </a:t>
            </a:r>
            <a:r>
              <a:rPr lang="en-US" dirty="0"/>
              <a:t>Sept 2020)</a:t>
            </a:r>
          </a:p>
          <a:p>
            <a:pPr lvl="0"/>
            <a:endParaRPr lang="en-US" dirty="0"/>
          </a:p>
          <a:p>
            <a:endParaRPr lang="en-US" dirty="0"/>
          </a:p>
        </p:txBody>
      </p:sp>
    </p:spTree>
    <p:extLst>
      <p:ext uri="{BB962C8B-B14F-4D97-AF65-F5344CB8AC3E}">
        <p14:creationId xmlns:p14="http://schemas.microsoft.com/office/powerpoint/2010/main" val="4276908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F947-4741-45A3-8598-6DAF686B2E47}"/>
              </a:ext>
            </a:extLst>
          </p:cNvPr>
          <p:cNvSpPr>
            <a:spLocks noGrp="1"/>
          </p:cNvSpPr>
          <p:nvPr>
            <p:ph type="title"/>
          </p:nvPr>
        </p:nvSpPr>
        <p:spPr>
          <a:xfrm>
            <a:off x="1461331" y="166519"/>
            <a:ext cx="10211380" cy="1035749"/>
          </a:xfrm>
        </p:spPr>
        <p:txBody>
          <a:bodyPr/>
          <a:lstStyle/>
          <a:p>
            <a:r>
              <a:rPr lang="en-US" dirty="0">
                <a:latin typeface="+mj-lt"/>
              </a:rPr>
              <a:t>Requirements Life Safety Code Surveyors Want You to Know About...</a:t>
            </a:r>
          </a:p>
        </p:txBody>
      </p:sp>
      <p:pic>
        <p:nvPicPr>
          <p:cNvPr id="7" name="Picture 7" descr="A screenshot of a cell phone&#10;&#10;Description automatically generated">
            <a:extLst>
              <a:ext uri="{FF2B5EF4-FFF2-40B4-BE49-F238E27FC236}">
                <a16:creationId xmlns:a16="http://schemas.microsoft.com/office/drawing/2014/main" id="{4A85A0B4-FDFA-409C-9674-83335CFBA041}"/>
              </a:ext>
            </a:extLst>
          </p:cNvPr>
          <p:cNvPicPr>
            <a:picLocks noGrp="1" noChangeAspect="1"/>
          </p:cNvPicPr>
          <p:nvPr>
            <p:ph idx="1"/>
          </p:nvPr>
        </p:nvPicPr>
        <p:blipFill>
          <a:blip r:embed="rId3"/>
          <a:stretch>
            <a:fillRect/>
          </a:stretch>
        </p:blipFill>
        <p:spPr>
          <a:xfrm>
            <a:off x="1824038" y="1392684"/>
            <a:ext cx="8456612" cy="4756844"/>
          </a:xfrm>
        </p:spPr>
      </p:pic>
    </p:spTree>
    <p:extLst>
      <p:ext uri="{BB962C8B-B14F-4D97-AF65-F5344CB8AC3E}">
        <p14:creationId xmlns:p14="http://schemas.microsoft.com/office/powerpoint/2010/main" val="844302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55927-5A76-42E2-8153-C462489BC669}"/>
              </a:ext>
            </a:extLst>
          </p:cNvPr>
          <p:cNvSpPr>
            <a:spLocks noGrp="1"/>
          </p:cNvSpPr>
          <p:nvPr>
            <p:ph type="title"/>
          </p:nvPr>
        </p:nvSpPr>
        <p:spPr>
          <a:xfrm>
            <a:off x="1418602" y="166519"/>
            <a:ext cx="10254109" cy="1035749"/>
          </a:xfrm>
        </p:spPr>
        <p:txBody>
          <a:bodyPr/>
          <a:lstStyle/>
          <a:p>
            <a:r>
              <a:rPr lang="en-US" dirty="0">
                <a:latin typeface="+mj-lt"/>
              </a:rPr>
              <a:t>Requirements Life Safety Code Surveyors Want You to Know About (cont.)</a:t>
            </a:r>
          </a:p>
        </p:txBody>
      </p:sp>
      <p:pic>
        <p:nvPicPr>
          <p:cNvPr id="4" name="Picture 4" descr="A screenshot of a cell phone&#10;&#10;Description automatically generated">
            <a:extLst>
              <a:ext uri="{FF2B5EF4-FFF2-40B4-BE49-F238E27FC236}">
                <a16:creationId xmlns:a16="http://schemas.microsoft.com/office/drawing/2014/main" id="{0E156366-BE5D-4671-BA3F-FE1C7856CBDF}"/>
              </a:ext>
            </a:extLst>
          </p:cNvPr>
          <p:cNvPicPr>
            <a:picLocks noGrp="1" noChangeAspect="1"/>
          </p:cNvPicPr>
          <p:nvPr>
            <p:ph idx="1"/>
          </p:nvPr>
        </p:nvPicPr>
        <p:blipFill>
          <a:blip r:embed="rId2"/>
          <a:stretch>
            <a:fillRect/>
          </a:stretch>
        </p:blipFill>
        <p:spPr>
          <a:xfrm>
            <a:off x="1824038" y="1392684"/>
            <a:ext cx="8456612" cy="4756844"/>
          </a:xfrm>
        </p:spPr>
      </p:pic>
    </p:spTree>
    <p:extLst>
      <p:ext uri="{BB962C8B-B14F-4D97-AF65-F5344CB8AC3E}">
        <p14:creationId xmlns:p14="http://schemas.microsoft.com/office/powerpoint/2010/main" val="1515971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E86C2-1919-4642-B8C0-9B4855537B80}"/>
              </a:ext>
            </a:extLst>
          </p:cNvPr>
          <p:cNvSpPr>
            <a:spLocks noGrp="1"/>
          </p:cNvSpPr>
          <p:nvPr>
            <p:ph type="title"/>
          </p:nvPr>
        </p:nvSpPr>
        <p:spPr>
          <a:xfrm>
            <a:off x="1546789" y="166519"/>
            <a:ext cx="10125922" cy="1035749"/>
          </a:xfrm>
        </p:spPr>
        <p:txBody>
          <a:bodyPr/>
          <a:lstStyle/>
          <a:p>
            <a:r>
              <a:rPr lang="en-US" altLang="en-US" dirty="0">
                <a:latin typeface="+mj-lt"/>
              </a:rPr>
              <a:t>Requirements Life Safety Code Surveyors Want </a:t>
            </a:r>
            <a:r>
              <a:rPr lang="en-US" altLang="en-US" u="sng" dirty="0">
                <a:latin typeface="+mj-lt"/>
              </a:rPr>
              <a:t>You</a:t>
            </a:r>
            <a:r>
              <a:rPr lang="en-US" altLang="en-US" dirty="0">
                <a:latin typeface="+mj-lt"/>
              </a:rPr>
              <a:t> to Know About (cont.) Yes…but…</a:t>
            </a:r>
            <a:endParaRPr lang="en-US" dirty="0">
              <a:latin typeface="+mj-lt"/>
            </a:endParaRPr>
          </a:p>
        </p:txBody>
      </p:sp>
      <p:sp>
        <p:nvSpPr>
          <p:cNvPr id="3" name="Content Placeholder 2">
            <a:extLst>
              <a:ext uri="{FF2B5EF4-FFF2-40B4-BE49-F238E27FC236}">
                <a16:creationId xmlns:a16="http://schemas.microsoft.com/office/drawing/2014/main" id="{5AA54811-626A-4347-B7C7-0E61D3478127}"/>
              </a:ext>
            </a:extLst>
          </p:cNvPr>
          <p:cNvSpPr>
            <a:spLocks noGrp="1"/>
          </p:cNvSpPr>
          <p:nvPr>
            <p:ph idx="1"/>
          </p:nvPr>
        </p:nvSpPr>
        <p:spPr>
          <a:xfrm>
            <a:off x="820396" y="1387326"/>
            <a:ext cx="10855452" cy="4767941"/>
          </a:xfrm>
        </p:spPr>
        <p:txBody>
          <a:bodyPr/>
          <a:lstStyle/>
          <a:p>
            <a:r>
              <a:rPr lang="en-US" dirty="0"/>
              <a:t>What about wheeled carts in the corridor (LSC NFPA 101-2018 19.2.3.4)?</a:t>
            </a:r>
          </a:p>
        </p:txBody>
      </p:sp>
      <p:pic>
        <p:nvPicPr>
          <p:cNvPr id="4" name="Picture 3">
            <a:extLst>
              <a:ext uri="{FF2B5EF4-FFF2-40B4-BE49-F238E27FC236}">
                <a16:creationId xmlns:a16="http://schemas.microsoft.com/office/drawing/2014/main" id="{08C435F5-5235-4489-98C0-F49DC423B878}"/>
              </a:ext>
            </a:extLst>
          </p:cNvPr>
          <p:cNvPicPr>
            <a:picLocks noChangeAspect="1"/>
          </p:cNvPicPr>
          <p:nvPr/>
        </p:nvPicPr>
        <p:blipFill>
          <a:blip r:embed="rId2"/>
          <a:stretch>
            <a:fillRect/>
          </a:stretch>
        </p:blipFill>
        <p:spPr>
          <a:xfrm>
            <a:off x="185298" y="2873995"/>
            <a:ext cx="6285475" cy="2770287"/>
          </a:xfrm>
          <a:prstGeom prst="rect">
            <a:avLst/>
          </a:prstGeom>
        </p:spPr>
      </p:pic>
      <p:pic>
        <p:nvPicPr>
          <p:cNvPr id="5" name="Picture 4">
            <a:extLst>
              <a:ext uri="{FF2B5EF4-FFF2-40B4-BE49-F238E27FC236}">
                <a16:creationId xmlns:a16="http://schemas.microsoft.com/office/drawing/2014/main" id="{6745BDA3-F0E4-4814-80E4-77945DE7B0B8}"/>
              </a:ext>
            </a:extLst>
          </p:cNvPr>
          <p:cNvPicPr>
            <a:picLocks noChangeAspect="1"/>
          </p:cNvPicPr>
          <p:nvPr/>
        </p:nvPicPr>
        <p:blipFill>
          <a:blip r:embed="rId3"/>
          <a:stretch>
            <a:fillRect/>
          </a:stretch>
        </p:blipFill>
        <p:spPr>
          <a:xfrm>
            <a:off x="6809641" y="2765702"/>
            <a:ext cx="4432874" cy="1663197"/>
          </a:xfrm>
          <a:prstGeom prst="rect">
            <a:avLst/>
          </a:prstGeom>
        </p:spPr>
      </p:pic>
      <p:pic>
        <p:nvPicPr>
          <p:cNvPr id="6" name="Picture 5">
            <a:extLst>
              <a:ext uri="{FF2B5EF4-FFF2-40B4-BE49-F238E27FC236}">
                <a16:creationId xmlns:a16="http://schemas.microsoft.com/office/drawing/2014/main" id="{31681C9B-AB83-416A-9A06-842A653EDFBB}"/>
              </a:ext>
            </a:extLst>
          </p:cNvPr>
          <p:cNvPicPr>
            <a:picLocks noChangeAspect="1"/>
          </p:cNvPicPr>
          <p:nvPr/>
        </p:nvPicPr>
        <p:blipFill>
          <a:blip r:embed="rId4"/>
          <a:stretch>
            <a:fillRect/>
          </a:stretch>
        </p:blipFill>
        <p:spPr>
          <a:xfrm>
            <a:off x="6758236" y="4389526"/>
            <a:ext cx="4379053" cy="1649461"/>
          </a:xfrm>
          <a:prstGeom prst="rect">
            <a:avLst/>
          </a:prstGeom>
        </p:spPr>
      </p:pic>
    </p:spTree>
    <p:extLst>
      <p:ext uri="{BB962C8B-B14F-4D97-AF65-F5344CB8AC3E}">
        <p14:creationId xmlns:p14="http://schemas.microsoft.com/office/powerpoint/2010/main" val="3694774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929A5E8-2411-4236-AAE0-64529970FF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47131" y="-46255"/>
            <a:ext cx="5919645" cy="6264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608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85BE0B4-2CC6-4CE5-BFC1-CB3C4BA4B367}"/>
              </a:ext>
            </a:extLst>
          </p:cNvPr>
          <p:cNvSpPr>
            <a:spLocks noGrp="1"/>
          </p:cNvSpPr>
          <p:nvPr>
            <p:ph type="body" sz="quarter" idx="10"/>
          </p:nvPr>
        </p:nvSpPr>
        <p:spPr>
          <a:xfrm>
            <a:off x="1418602" y="294229"/>
            <a:ext cx="10313483" cy="1138624"/>
          </a:xfrm>
        </p:spPr>
        <p:txBody>
          <a:bodyPr/>
          <a:lstStyle/>
          <a:p>
            <a:pPr marL="0" indent="0">
              <a:buNone/>
            </a:pPr>
            <a:r>
              <a:rPr lang="en-US" sz="2400" dirty="0">
                <a:latin typeface="Calibri" panose="020F0502020204030204" pitchFamily="34" charset="0"/>
                <a:cs typeface="Calibri" panose="020F0502020204030204" pitchFamily="34" charset="0"/>
              </a:rPr>
              <a:t>Condition-Level Deficiency Data – NEED TO UPDATE SLIDE</a:t>
            </a:r>
          </a:p>
          <a:p>
            <a:pPr marL="0" indent="0">
              <a:buNone/>
            </a:pPr>
            <a:r>
              <a:rPr lang="en-US" sz="2400" dirty="0">
                <a:latin typeface="Calibri" panose="020F0502020204030204" pitchFamily="34" charset="0"/>
                <a:cs typeface="Calibri" panose="020F0502020204030204" pitchFamily="34" charset="0"/>
              </a:rPr>
              <a:t>% of </a:t>
            </a:r>
            <a:r>
              <a:rPr lang="en-US" sz="2400" b="1" dirty="0">
                <a:solidFill>
                  <a:srgbClr val="FF0000"/>
                </a:solidFill>
                <a:latin typeface="Calibri" panose="020F0502020204030204" pitchFamily="34" charset="0"/>
                <a:cs typeface="Calibri" panose="020F0502020204030204" pitchFamily="34" charset="0"/>
              </a:rPr>
              <a:t>Hospitals</a:t>
            </a:r>
            <a:r>
              <a:rPr lang="en-US" sz="2400" dirty="0">
                <a:latin typeface="Calibri" panose="020F0502020204030204" pitchFamily="34" charset="0"/>
                <a:cs typeface="Calibri" panose="020F0502020204030204" pitchFamily="34" charset="0"/>
              </a:rPr>
              <a:t> with at least one Conditional-Level Deficiency (CLD) (excluding Psychiatric Hospitals)</a:t>
            </a:r>
          </a:p>
        </p:txBody>
      </p:sp>
      <p:graphicFrame>
        <p:nvGraphicFramePr>
          <p:cNvPr id="5" name="Table 4">
            <a:extLst>
              <a:ext uri="{FF2B5EF4-FFF2-40B4-BE49-F238E27FC236}">
                <a16:creationId xmlns:a16="http://schemas.microsoft.com/office/drawing/2014/main" id="{1CB41058-A2CA-4138-B82B-B1A22989F1ED}"/>
              </a:ext>
            </a:extLst>
          </p:cNvPr>
          <p:cNvGraphicFramePr>
            <a:graphicFrameLocks noGrp="1"/>
          </p:cNvGraphicFramePr>
          <p:nvPr>
            <p:extLst>
              <p:ext uri="{D42A27DB-BD31-4B8C-83A1-F6EECF244321}">
                <p14:modId xmlns:p14="http://schemas.microsoft.com/office/powerpoint/2010/main" val="1188952458"/>
              </p:ext>
            </p:extLst>
          </p:nvPr>
        </p:nvGraphicFramePr>
        <p:xfrm>
          <a:off x="1323879" y="1464731"/>
          <a:ext cx="9750885" cy="5393269"/>
        </p:xfrm>
        <a:graphic>
          <a:graphicData uri="http://schemas.openxmlformats.org/drawingml/2006/table">
            <a:tbl>
              <a:tblPr firstRow="1" bandRow="1">
                <a:tableStyleId>{5C22544A-7EE6-4342-B048-85BDC9FD1C3A}</a:tableStyleId>
              </a:tblPr>
              <a:tblGrid>
                <a:gridCol w="3172025">
                  <a:extLst>
                    <a:ext uri="{9D8B030D-6E8A-4147-A177-3AD203B41FA5}">
                      <a16:colId xmlns:a16="http://schemas.microsoft.com/office/drawing/2014/main" val="2764262219"/>
                    </a:ext>
                  </a:extLst>
                </a:gridCol>
                <a:gridCol w="2621040">
                  <a:extLst>
                    <a:ext uri="{9D8B030D-6E8A-4147-A177-3AD203B41FA5}">
                      <a16:colId xmlns:a16="http://schemas.microsoft.com/office/drawing/2014/main" val="3458480992"/>
                    </a:ext>
                  </a:extLst>
                </a:gridCol>
                <a:gridCol w="3957820">
                  <a:extLst>
                    <a:ext uri="{9D8B030D-6E8A-4147-A177-3AD203B41FA5}">
                      <a16:colId xmlns:a16="http://schemas.microsoft.com/office/drawing/2014/main" val="243574750"/>
                    </a:ext>
                  </a:extLst>
                </a:gridCol>
              </a:tblGrid>
              <a:tr h="1724236">
                <a:tc>
                  <a:txBody>
                    <a:bodyPr/>
                    <a:lstStyle/>
                    <a:p>
                      <a:pPr algn="ctr"/>
                      <a:r>
                        <a:rPr lang="en-US" sz="2200" b="0" dirty="0">
                          <a:latin typeface="+mj-lt"/>
                        </a:rPr>
                        <a:t>Timeframe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200" b="0" i="0" u="none" strike="noStrike" dirty="0">
                          <a:effectLst/>
                          <a:latin typeface="Georgia" panose="02040502050405020303" pitchFamily="18" charset="0"/>
                        </a:rPr>
                        <a:t>Number of deemed Orgs with CLDs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2200" dirty="0"/>
                        <a:t>% of Hospitals with at least one CLD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424984172"/>
                  </a:ext>
                </a:extLst>
              </a:tr>
              <a:tr h="713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01/01/2020 – 12/31/2020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kern="1200" dirty="0">
                          <a:solidFill>
                            <a:schemeClr val="dk1"/>
                          </a:solidFill>
                          <a:effectLst/>
                          <a:latin typeface="+mn-lt"/>
                          <a:ea typeface="+mn-ea"/>
                          <a:cs typeface="+mn-cs"/>
                        </a:rPr>
                        <a:t>145 of 451</a:t>
                      </a:r>
                      <a:endParaRPr lang="en-US" sz="1400" b="0" i="0" u="none" strike="noStrike" dirty="0">
                        <a:effectLst/>
                        <a:latin typeface="Georgia" panose="020405020504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kern="1200" dirty="0">
                          <a:solidFill>
                            <a:schemeClr val="dk1"/>
                          </a:solidFill>
                          <a:effectLst/>
                          <a:latin typeface="+mn-lt"/>
                          <a:ea typeface="+mn-ea"/>
                          <a:cs typeface="+mn-cs"/>
                        </a:rPr>
                        <a:t>32.15%</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2688842"/>
                  </a:ext>
                </a:extLst>
              </a:tr>
              <a:tr h="7033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01/01/2019 – 12/31/2019</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effectLst/>
                          <a:latin typeface="Georgia" panose="02040502050405020303" pitchFamily="18" charset="0"/>
                        </a:rPr>
                        <a:t>439 of 1109</a:t>
                      </a:r>
                    </a:p>
                    <a:p>
                      <a:pPr algn="ctr" fontAlgn="b"/>
                      <a:endParaRPr lang="en-US" sz="1400" b="0" i="0" u="none" strike="noStrike" dirty="0">
                        <a:effectLst/>
                        <a:latin typeface="Georgia" panose="020405020504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39.59%</a:t>
                      </a:r>
                    </a:p>
                    <a:p>
                      <a:pPr algn="ctr"/>
                      <a:endParaRPr lang="en-US" sz="14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1701499"/>
                  </a:ext>
                </a:extLst>
              </a:tr>
              <a:tr h="7033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01/01/2018 – 12/31/2018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effectLst/>
                          <a:latin typeface="Georgia" panose="02040502050405020303" pitchFamily="18" charset="0"/>
                        </a:rPr>
                        <a:t>532 of 1207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i="0" dirty="0"/>
                        <a:t>44.08%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4467105"/>
                  </a:ext>
                </a:extLst>
              </a:tr>
              <a:tr h="639910">
                <a:tc>
                  <a:txBody>
                    <a:bodyPr/>
                    <a:lstStyle/>
                    <a:p>
                      <a:pPr algn="ctr"/>
                      <a:r>
                        <a:rPr lang="en-US" sz="1400" dirty="0"/>
                        <a:t>01/01/2017 – 12/31/2017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algn="ctr"/>
                      <a:r>
                        <a:rPr lang="en-US" sz="1400" dirty="0"/>
                        <a:t>544 of 1190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45.71%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val="3595879526"/>
                  </a:ext>
                </a:extLst>
              </a:tr>
              <a:tr h="9091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01/01/2016 – 12/31/2016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386 of 1145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33.71%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7917110"/>
                  </a:ext>
                </a:extLst>
              </a:tr>
            </a:tbl>
          </a:graphicData>
        </a:graphic>
      </p:graphicFrame>
    </p:spTree>
    <p:extLst>
      <p:ext uri="{BB962C8B-B14F-4D97-AF65-F5344CB8AC3E}">
        <p14:creationId xmlns:p14="http://schemas.microsoft.com/office/powerpoint/2010/main" val="1170707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6BA1-EF3E-4410-9E21-5DB3EE826DEE}"/>
              </a:ext>
            </a:extLst>
          </p:cNvPr>
          <p:cNvSpPr>
            <a:spLocks noGrp="1"/>
          </p:cNvSpPr>
          <p:nvPr>
            <p:ph type="title"/>
          </p:nvPr>
        </p:nvSpPr>
        <p:spPr>
          <a:xfrm>
            <a:off x="1256130" y="933048"/>
            <a:ext cx="9400905" cy="5296713"/>
          </a:xfrm>
        </p:spPr>
        <p:txBody>
          <a:bodyPr/>
          <a:lstStyle/>
          <a:p>
            <a:r>
              <a:rPr lang="en-US" dirty="0"/>
              <a:t>Survey Process…what we’ve done and we want to hear from you!</a:t>
            </a:r>
          </a:p>
        </p:txBody>
      </p:sp>
    </p:spTree>
    <p:extLst>
      <p:ext uri="{BB962C8B-B14F-4D97-AF65-F5344CB8AC3E}">
        <p14:creationId xmlns:p14="http://schemas.microsoft.com/office/powerpoint/2010/main" val="11063571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6D07-4E3C-4D11-909F-E6C031DB5330}"/>
              </a:ext>
            </a:extLst>
          </p:cNvPr>
          <p:cNvSpPr>
            <a:spLocks noGrp="1"/>
          </p:cNvSpPr>
          <p:nvPr>
            <p:ph type="title"/>
          </p:nvPr>
        </p:nvSpPr>
        <p:spPr>
          <a:xfrm>
            <a:off x="400754" y="166519"/>
            <a:ext cx="11271958" cy="1035749"/>
          </a:xfrm>
        </p:spPr>
        <p:txBody>
          <a:bodyPr wrap="square" anchor="ctr">
            <a:normAutofit/>
          </a:bodyPr>
          <a:lstStyle/>
          <a:p>
            <a:r>
              <a:rPr lang="en-US" dirty="0"/>
              <a:t>LSCS Survey Process</a:t>
            </a:r>
          </a:p>
        </p:txBody>
      </p:sp>
      <p:graphicFrame>
        <p:nvGraphicFramePr>
          <p:cNvPr id="5" name="Content Placeholder 2">
            <a:extLst>
              <a:ext uri="{FF2B5EF4-FFF2-40B4-BE49-F238E27FC236}">
                <a16:creationId xmlns:a16="http://schemas.microsoft.com/office/drawing/2014/main" id="{12BEF516-84A0-46F0-A31C-40EA72F3C790}"/>
              </a:ext>
            </a:extLst>
          </p:cNvPr>
          <p:cNvGraphicFramePr>
            <a:graphicFrameLocks noGrp="1"/>
          </p:cNvGraphicFramePr>
          <p:nvPr>
            <p:ph idx="1"/>
            <p:extLst>
              <p:ext uri="{D42A27DB-BD31-4B8C-83A1-F6EECF244321}">
                <p14:modId xmlns:p14="http://schemas.microsoft.com/office/powerpoint/2010/main" val="3516209003"/>
              </p:ext>
            </p:extLst>
          </p:nvPr>
        </p:nvGraphicFramePr>
        <p:xfrm>
          <a:off x="400755" y="1387326"/>
          <a:ext cx="11275094" cy="4767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1072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6D07-4E3C-4D11-909F-E6C031DB5330}"/>
              </a:ext>
            </a:extLst>
          </p:cNvPr>
          <p:cNvSpPr>
            <a:spLocks noGrp="1"/>
          </p:cNvSpPr>
          <p:nvPr>
            <p:ph type="title"/>
          </p:nvPr>
        </p:nvSpPr>
        <p:spPr>
          <a:xfrm>
            <a:off x="400754" y="166519"/>
            <a:ext cx="11271958" cy="1035749"/>
          </a:xfrm>
        </p:spPr>
        <p:txBody>
          <a:bodyPr wrap="square" anchor="ctr">
            <a:normAutofit/>
          </a:bodyPr>
          <a:lstStyle/>
          <a:p>
            <a:r>
              <a:rPr lang="en-US"/>
              <a:t>LSCS Survey Process</a:t>
            </a:r>
            <a:endParaRPr lang="en-US" dirty="0"/>
          </a:p>
        </p:txBody>
      </p:sp>
      <p:sp>
        <p:nvSpPr>
          <p:cNvPr id="28" name="Content Placeholder 3">
            <a:extLst>
              <a:ext uri="{FF2B5EF4-FFF2-40B4-BE49-F238E27FC236}">
                <a16:creationId xmlns:a16="http://schemas.microsoft.com/office/drawing/2014/main" id="{16DD11D8-DAC5-4844-934B-64C2FE681BBB}"/>
              </a:ext>
            </a:extLst>
          </p:cNvPr>
          <p:cNvSpPr>
            <a:spLocks noGrp="1"/>
          </p:cNvSpPr>
          <p:nvPr>
            <p:ph idx="1"/>
          </p:nvPr>
        </p:nvSpPr>
        <p:spPr>
          <a:xfrm>
            <a:off x="400755" y="1387326"/>
            <a:ext cx="11275094" cy="4767941"/>
          </a:xfrm>
        </p:spPr>
        <p:txBody>
          <a:bodyPr wrap="square" anchor="t">
            <a:normAutofit/>
          </a:bodyPr>
          <a:lstStyle/>
          <a:p>
            <a:r>
              <a:rPr lang="en-US"/>
              <a:t>Hard stop…</a:t>
            </a:r>
          </a:p>
          <a:p>
            <a:r>
              <a:rPr lang="en-US"/>
              <a:t>Real Time Calls (RTCs)…</a:t>
            </a:r>
          </a:p>
          <a:p>
            <a:r>
              <a:rPr lang="en-US"/>
              <a:t>EC session…</a:t>
            </a:r>
          </a:p>
          <a:p>
            <a:r>
              <a:rPr lang="en-US"/>
              <a:t>EM session…</a:t>
            </a:r>
          </a:p>
          <a:p>
            <a:r>
              <a:rPr lang="en-US"/>
              <a:t>Building tour</a:t>
            </a:r>
          </a:p>
          <a:p>
            <a:pPr lvl="1"/>
            <a:r>
              <a:rPr lang="en-US" sz="3200"/>
              <a:t>Critical pressure relationship areas</a:t>
            </a:r>
          </a:p>
        </p:txBody>
      </p:sp>
    </p:spTree>
    <p:extLst>
      <p:ext uri="{BB962C8B-B14F-4D97-AF65-F5344CB8AC3E}">
        <p14:creationId xmlns:p14="http://schemas.microsoft.com/office/powerpoint/2010/main" val="1653806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864906-A3F8-4275-8047-C3EFD4BC9568}"/>
              </a:ext>
            </a:extLst>
          </p:cNvPr>
          <p:cNvSpPr>
            <a:spLocks noGrp="1"/>
          </p:cNvSpPr>
          <p:nvPr>
            <p:ph type="title"/>
          </p:nvPr>
        </p:nvSpPr>
        <p:spPr>
          <a:xfrm>
            <a:off x="1757874" y="821327"/>
            <a:ext cx="9491219" cy="5526846"/>
          </a:xfrm>
        </p:spPr>
        <p:txBody>
          <a:bodyPr/>
          <a:lstStyle/>
          <a:p>
            <a:r>
              <a:rPr lang="en-US" sz="4800" b="1" dirty="0">
                <a:solidFill>
                  <a:srgbClr val="FF0000"/>
                </a:solidFill>
              </a:rPr>
              <a:t>Now I want to hear from you…what can we do to enhance the survey process!</a:t>
            </a:r>
            <a:r>
              <a:rPr lang="en-US" b="1" dirty="0">
                <a:solidFill>
                  <a:srgbClr val="FF0000"/>
                </a:solidFill>
              </a:rPr>
              <a:t/>
            </a:r>
            <a:br>
              <a:rPr lang="en-US" b="1" dirty="0">
                <a:solidFill>
                  <a:srgbClr val="FF0000"/>
                </a:solidFill>
              </a:rPr>
            </a:br>
            <a:endParaRPr lang="en-US" dirty="0"/>
          </a:p>
        </p:txBody>
      </p:sp>
    </p:spTree>
    <p:extLst>
      <p:ext uri="{BB962C8B-B14F-4D97-AF65-F5344CB8AC3E}">
        <p14:creationId xmlns:p14="http://schemas.microsoft.com/office/powerpoint/2010/main" val="414737019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85BE0B4-2CC6-4CE5-BFC1-CB3C4BA4B367}"/>
              </a:ext>
            </a:extLst>
          </p:cNvPr>
          <p:cNvSpPr>
            <a:spLocks noGrp="1"/>
          </p:cNvSpPr>
          <p:nvPr>
            <p:ph type="body" sz="quarter" idx="10"/>
          </p:nvPr>
        </p:nvSpPr>
        <p:spPr>
          <a:xfrm>
            <a:off x="1452785" y="303755"/>
            <a:ext cx="9913122" cy="772865"/>
          </a:xfrm>
        </p:spPr>
        <p:txBody>
          <a:bodyPr/>
          <a:lstStyle/>
          <a:p>
            <a:pPr marL="0" indent="0">
              <a:buNone/>
            </a:pPr>
            <a:r>
              <a:rPr lang="en-US" sz="2400" dirty="0">
                <a:latin typeface="Calibri" panose="020F0502020204030204" pitchFamily="34" charset="0"/>
                <a:cs typeface="Calibri" panose="020F0502020204030204" pitchFamily="34" charset="0"/>
              </a:rPr>
              <a:t>Condition-Level Deficiency Data</a:t>
            </a:r>
          </a:p>
          <a:p>
            <a:pPr marL="0" indent="0">
              <a:buNone/>
            </a:pPr>
            <a:r>
              <a:rPr lang="en-US" sz="2400" dirty="0">
                <a:latin typeface="Calibri" panose="020F0502020204030204" pitchFamily="34" charset="0"/>
                <a:cs typeface="Calibri" panose="020F0502020204030204" pitchFamily="34" charset="0"/>
              </a:rPr>
              <a:t>% of </a:t>
            </a:r>
            <a:r>
              <a:rPr lang="en-US" sz="2400" b="1" dirty="0">
                <a:solidFill>
                  <a:srgbClr val="FF0000"/>
                </a:solidFill>
                <a:latin typeface="Calibri" panose="020F0502020204030204" pitchFamily="34" charset="0"/>
                <a:cs typeface="Calibri" panose="020F0502020204030204" pitchFamily="34" charset="0"/>
              </a:rPr>
              <a:t>Psychiatric </a:t>
            </a:r>
            <a:r>
              <a:rPr lang="en-US" sz="2400" dirty="0">
                <a:latin typeface="Calibri" panose="020F0502020204030204" pitchFamily="34" charset="0"/>
                <a:cs typeface="Calibri" panose="020F0502020204030204" pitchFamily="34" charset="0"/>
              </a:rPr>
              <a:t>Hospitals with at least one Conditional-Level Deficiency (CLD)</a:t>
            </a:r>
          </a:p>
        </p:txBody>
      </p:sp>
      <p:graphicFrame>
        <p:nvGraphicFramePr>
          <p:cNvPr id="5" name="Table 4">
            <a:extLst>
              <a:ext uri="{FF2B5EF4-FFF2-40B4-BE49-F238E27FC236}">
                <a16:creationId xmlns:a16="http://schemas.microsoft.com/office/drawing/2014/main" id="{1CB41058-A2CA-4138-B82B-B1A22989F1ED}"/>
              </a:ext>
            </a:extLst>
          </p:cNvPr>
          <p:cNvGraphicFramePr>
            <a:graphicFrameLocks noGrp="1"/>
          </p:cNvGraphicFramePr>
          <p:nvPr>
            <p:extLst>
              <p:ext uri="{D42A27DB-BD31-4B8C-83A1-F6EECF244321}">
                <p14:modId xmlns:p14="http://schemas.microsoft.com/office/powerpoint/2010/main" val="3374365551"/>
              </p:ext>
            </p:extLst>
          </p:nvPr>
        </p:nvGraphicFramePr>
        <p:xfrm>
          <a:off x="1243156" y="1188634"/>
          <a:ext cx="10055591" cy="5566527"/>
        </p:xfrm>
        <a:graphic>
          <a:graphicData uri="http://schemas.openxmlformats.org/drawingml/2006/table">
            <a:tbl>
              <a:tblPr firstRow="1" bandRow="1">
                <a:tableStyleId>{5C22544A-7EE6-4342-B048-85BDC9FD1C3A}</a:tableStyleId>
              </a:tblPr>
              <a:tblGrid>
                <a:gridCol w="3790847">
                  <a:extLst>
                    <a:ext uri="{9D8B030D-6E8A-4147-A177-3AD203B41FA5}">
                      <a16:colId xmlns:a16="http://schemas.microsoft.com/office/drawing/2014/main" val="2764262219"/>
                    </a:ext>
                  </a:extLst>
                </a:gridCol>
                <a:gridCol w="3132372">
                  <a:extLst>
                    <a:ext uri="{9D8B030D-6E8A-4147-A177-3AD203B41FA5}">
                      <a16:colId xmlns:a16="http://schemas.microsoft.com/office/drawing/2014/main" val="3458480992"/>
                    </a:ext>
                  </a:extLst>
                </a:gridCol>
                <a:gridCol w="3132372">
                  <a:extLst>
                    <a:ext uri="{9D8B030D-6E8A-4147-A177-3AD203B41FA5}">
                      <a16:colId xmlns:a16="http://schemas.microsoft.com/office/drawing/2014/main" val="243574750"/>
                    </a:ext>
                  </a:extLst>
                </a:gridCol>
              </a:tblGrid>
              <a:tr h="1502277">
                <a:tc>
                  <a:txBody>
                    <a:bodyPr/>
                    <a:lstStyle/>
                    <a:p>
                      <a:pPr algn="ctr"/>
                      <a:r>
                        <a:rPr lang="en-US" sz="2200" dirty="0"/>
                        <a:t>Timeframe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200" b="0" i="0" u="none" strike="noStrike" dirty="0">
                          <a:effectLst/>
                          <a:latin typeface="Georgia" panose="02040502050405020303" pitchFamily="18" charset="0"/>
                        </a:rPr>
                        <a:t>Number of deemed Orgs with CLDs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2200" dirty="0"/>
                        <a:t>% of Hospitals with at least one CLD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424984172"/>
                  </a:ext>
                </a:extLst>
              </a:tr>
              <a:tr h="821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01/01/2020 – 12/31/2020</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kern="1200" dirty="0">
                          <a:solidFill>
                            <a:schemeClr val="dk1"/>
                          </a:solidFill>
                          <a:effectLst/>
                          <a:latin typeface="+mn-lt"/>
                          <a:ea typeface="+mn-ea"/>
                          <a:cs typeface="+mn-cs"/>
                        </a:rPr>
                        <a:t>22 of 77</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kern="1200" dirty="0">
                          <a:solidFill>
                            <a:schemeClr val="dk1"/>
                          </a:solidFill>
                          <a:effectLst/>
                          <a:latin typeface="+mn-lt"/>
                          <a:ea typeface="+mn-ea"/>
                          <a:cs typeface="+mn-cs"/>
                        </a:rPr>
                        <a:t>28.57%</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2005840"/>
                  </a:ext>
                </a:extLst>
              </a:tr>
              <a:tr h="821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01/01/2019 – 12/31/2019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80 of 212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t>37.7%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6619114"/>
                  </a:ext>
                </a:extLst>
              </a:tr>
              <a:tr h="821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01/01/2018 – 12/31/2018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78 of 187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t>41.71%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4467105"/>
                  </a:ext>
                </a:extLst>
              </a:tr>
              <a:tr h="779318">
                <a:tc>
                  <a:txBody>
                    <a:bodyPr/>
                    <a:lstStyle/>
                    <a:p>
                      <a:pPr algn="ctr"/>
                      <a:r>
                        <a:rPr lang="en-US" sz="1400" dirty="0"/>
                        <a:t>01/01/2017 – 12/31/2017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algn="ctr"/>
                      <a:r>
                        <a:rPr lang="en-US" sz="1400" dirty="0"/>
                        <a:t>95 of 186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algn="ctr"/>
                      <a:r>
                        <a:rPr lang="en-US" sz="1400" b="1" dirty="0"/>
                        <a:t>51.08%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val="3595879526"/>
                  </a:ext>
                </a:extLst>
              </a:tr>
              <a:tr h="8208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01/01/2016 – 12/31/2016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113 of 203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t> </a:t>
                      </a:r>
                    </a:p>
                    <a:p>
                      <a:pPr algn="ctr"/>
                      <a:r>
                        <a:rPr lang="en-US" sz="1400" b="1" dirty="0"/>
                        <a:t>55.67%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7917110"/>
                  </a:ext>
                </a:extLst>
              </a:tr>
            </a:tbl>
          </a:graphicData>
        </a:graphic>
      </p:graphicFrame>
    </p:spTree>
    <p:extLst>
      <p:ext uri="{BB962C8B-B14F-4D97-AF65-F5344CB8AC3E}">
        <p14:creationId xmlns:p14="http://schemas.microsoft.com/office/powerpoint/2010/main" val="351786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D72D-FAC9-4744-A4F2-EB521BD5B59A}"/>
              </a:ext>
            </a:extLst>
          </p:cNvPr>
          <p:cNvSpPr>
            <a:spLocks noGrp="1"/>
          </p:cNvSpPr>
          <p:nvPr>
            <p:ph type="title"/>
          </p:nvPr>
        </p:nvSpPr>
        <p:spPr>
          <a:xfrm>
            <a:off x="1356783" y="211139"/>
            <a:ext cx="10576465" cy="1169555"/>
          </a:xfrm>
        </p:spPr>
        <p:txBody>
          <a:bodyPr/>
          <a:lstStyle/>
          <a:p>
            <a:pPr marL="0" indent="0"/>
            <a:r>
              <a:rPr lang="en-US" dirty="0">
                <a:cs typeface="Calibri" panose="020F0502020204030204" pitchFamily="34" charset="0"/>
              </a:rPr>
              <a:t/>
            </a:r>
            <a:br>
              <a:rPr lang="en-US" dirty="0">
                <a:cs typeface="Calibri" panose="020F0502020204030204" pitchFamily="34" charset="0"/>
              </a:rPr>
            </a:br>
            <a:r>
              <a:rPr lang="en-US" dirty="0">
                <a:cs typeface="Calibri" panose="020F0502020204030204" pitchFamily="34" charset="0"/>
              </a:rPr>
              <a:t>% of </a:t>
            </a:r>
            <a:r>
              <a:rPr lang="en-US" b="1" dirty="0">
                <a:solidFill>
                  <a:srgbClr val="FF0000"/>
                </a:solidFill>
                <a:cs typeface="Calibri" panose="020F0502020204030204" pitchFamily="34" charset="0"/>
              </a:rPr>
              <a:t>Hospitals</a:t>
            </a:r>
            <a:r>
              <a:rPr lang="en-US" dirty="0">
                <a:cs typeface="Calibri" panose="020F0502020204030204" pitchFamily="34" charset="0"/>
              </a:rPr>
              <a:t> with at least one Conditional-Level Deficiency (CLD) (excluding Psychiatric Hospitals)</a:t>
            </a:r>
            <a:br>
              <a:rPr lang="en-US" dirty="0">
                <a:cs typeface="Calibri" panose="020F0502020204030204" pitchFamily="34" charset="0"/>
              </a:rPr>
            </a:br>
            <a:endParaRPr lang="en-US" dirty="0"/>
          </a:p>
        </p:txBody>
      </p:sp>
      <p:pic>
        <p:nvPicPr>
          <p:cNvPr id="7" name="Content Placeholder 6">
            <a:extLst>
              <a:ext uri="{FF2B5EF4-FFF2-40B4-BE49-F238E27FC236}">
                <a16:creationId xmlns:a16="http://schemas.microsoft.com/office/drawing/2014/main" id="{75185F27-082B-4C4D-8A40-027B9B40D4BA}"/>
              </a:ext>
            </a:extLst>
          </p:cNvPr>
          <p:cNvPicPr>
            <a:picLocks noGrp="1" noChangeAspect="1"/>
          </p:cNvPicPr>
          <p:nvPr>
            <p:ph idx="1"/>
          </p:nvPr>
        </p:nvPicPr>
        <p:blipFill>
          <a:blip r:embed="rId2"/>
          <a:stretch>
            <a:fillRect/>
          </a:stretch>
        </p:blipFill>
        <p:spPr>
          <a:xfrm>
            <a:off x="1465849" y="1371599"/>
            <a:ext cx="9229987" cy="5430483"/>
          </a:xfrm>
          <a:prstGeom prst="rect">
            <a:avLst/>
          </a:prstGeom>
        </p:spPr>
      </p:pic>
    </p:spTree>
    <p:extLst>
      <p:ext uri="{BB962C8B-B14F-4D97-AF65-F5344CB8AC3E}">
        <p14:creationId xmlns:p14="http://schemas.microsoft.com/office/powerpoint/2010/main" val="3400707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785" y="1002983"/>
            <a:ext cx="10212916" cy="871537"/>
          </a:xfrm>
        </p:spPr>
        <p:txBody>
          <a:bodyPr/>
          <a:lstStyle/>
          <a:p>
            <a:pPr algn="ctr"/>
            <a:r>
              <a:rPr lang="en-US" dirty="0"/>
              <a:t>Life Safety Code Surveyors Average RFI’s per Survey</a:t>
            </a:r>
            <a:br>
              <a:rPr lang="en-US" dirty="0"/>
            </a:br>
            <a:r>
              <a:rPr lang="en-US" dirty="0"/>
              <a:t>Full Hospital Surveys</a:t>
            </a:r>
          </a:p>
        </p:txBody>
      </p:sp>
      <p:graphicFrame>
        <p:nvGraphicFramePr>
          <p:cNvPr id="7" name="Content Placeholder 6">
            <a:extLst>
              <a:ext uri="{FF2B5EF4-FFF2-40B4-BE49-F238E27FC236}">
                <a16:creationId xmlns:a16="http://schemas.microsoft.com/office/drawing/2014/main" id="{BEC5CE3A-B523-46B9-A810-C7054D75E647}"/>
              </a:ext>
            </a:extLst>
          </p:cNvPr>
          <p:cNvGraphicFramePr>
            <a:graphicFrameLocks noGrp="1"/>
          </p:cNvGraphicFramePr>
          <p:nvPr>
            <p:ph idx="1"/>
            <p:extLst>
              <p:ext uri="{D42A27DB-BD31-4B8C-83A1-F6EECF244321}">
                <p14:modId xmlns:p14="http://schemas.microsoft.com/office/powerpoint/2010/main" val="1597437655"/>
              </p:ext>
            </p:extLst>
          </p:nvPr>
        </p:nvGraphicFramePr>
        <p:xfrm>
          <a:off x="2640330" y="2937510"/>
          <a:ext cx="6653603" cy="2011680"/>
        </p:xfrm>
        <a:graphic>
          <a:graphicData uri="http://schemas.openxmlformats.org/drawingml/2006/table">
            <a:tbl>
              <a:tblPr firstRow="1" bandRow="1">
                <a:tableStyleId>{10A1B5D5-9B99-4C35-A422-299274C87663}</a:tableStyleId>
              </a:tblPr>
              <a:tblGrid>
                <a:gridCol w="943293">
                  <a:extLst>
                    <a:ext uri="{9D8B030D-6E8A-4147-A177-3AD203B41FA5}">
                      <a16:colId xmlns:a16="http://schemas.microsoft.com/office/drawing/2014/main" val="1161141598"/>
                    </a:ext>
                  </a:extLst>
                </a:gridCol>
                <a:gridCol w="1142062">
                  <a:extLst>
                    <a:ext uri="{9D8B030D-6E8A-4147-A177-3AD203B41FA5}">
                      <a16:colId xmlns:a16="http://schemas.microsoft.com/office/drawing/2014/main" val="3855163699"/>
                    </a:ext>
                  </a:extLst>
                </a:gridCol>
                <a:gridCol w="1142062">
                  <a:extLst>
                    <a:ext uri="{9D8B030D-6E8A-4147-A177-3AD203B41FA5}">
                      <a16:colId xmlns:a16="http://schemas.microsoft.com/office/drawing/2014/main" val="20001"/>
                    </a:ext>
                  </a:extLst>
                </a:gridCol>
                <a:gridCol w="1142062">
                  <a:extLst>
                    <a:ext uri="{9D8B030D-6E8A-4147-A177-3AD203B41FA5}">
                      <a16:colId xmlns:a16="http://schemas.microsoft.com/office/drawing/2014/main" val="20002"/>
                    </a:ext>
                  </a:extLst>
                </a:gridCol>
                <a:gridCol w="1142062">
                  <a:extLst>
                    <a:ext uri="{9D8B030D-6E8A-4147-A177-3AD203B41FA5}">
                      <a16:colId xmlns:a16="http://schemas.microsoft.com/office/drawing/2014/main" val="2049353558"/>
                    </a:ext>
                  </a:extLst>
                </a:gridCol>
                <a:gridCol w="1142062">
                  <a:extLst>
                    <a:ext uri="{9D8B030D-6E8A-4147-A177-3AD203B41FA5}">
                      <a16:colId xmlns:a16="http://schemas.microsoft.com/office/drawing/2014/main" val="3399271867"/>
                    </a:ext>
                  </a:extLst>
                </a:gridCol>
              </a:tblGrid>
              <a:tr h="1554480">
                <a:tc>
                  <a:txBody>
                    <a:bodyPr/>
                    <a:lstStyle/>
                    <a:p>
                      <a:pPr algn="l"/>
                      <a:endParaRPr lang="en-US" sz="2400" b="0" dirty="0">
                        <a:solidFill>
                          <a:schemeClr val="bg1"/>
                        </a:solidFill>
                        <a:latin typeface="Calibri" pitchFamily="34" charset="0"/>
                      </a:endParaRPr>
                    </a:p>
                    <a:p>
                      <a:pPr algn="l"/>
                      <a:r>
                        <a:rPr lang="en-US" sz="2400" b="0" dirty="0">
                          <a:solidFill>
                            <a:schemeClr val="bg1"/>
                          </a:solidFill>
                          <a:latin typeface="Calibri" pitchFamily="34" charset="0"/>
                        </a:rPr>
                        <a:t>2019 </a:t>
                      </a:r>
                    </a:p>
                    <a:p>
                      <a:pPr algn="l"/>
                      <a:endParaRPr lang="en-US" sz="2400" b="0" dirty="0">
                        <a:solidFill>
                          <a:schemeClr val="bg1"/>
                        </a:solidFill>
                        <a:latin typeface="Calibri" pitchFamily="34" charset="0"/>
                      </a:endParaRPr>
                    </a:p>
                    <a:p>
                      <a:pPr algn="l"/>
                      <a:endParaRPr lang="en-US" sz="2400" b="0"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26F"/>
                    </a:solidFill>
                  </a:tcPr>
                </a:tc>
                <a:tc>
                  <a:txBody>
                    <a:bodyPr/>
                    <a:lstStyle/>
                    <a:p>
                      <a:pPr algn="l"/>
                      <a:r>
                        <a:rPr lang="en-US" sz="2400" b="0" dirty="0">
                          <a:solidFill>
                            <a:schemeClr val="bg1"/>
                          </a:solidFill>
                          <a:latin typeface="Calibri" pitchFamily="34" charset="0"/>
                        </a:rPr>
                        <a:t>2018 </a:t>
                      </a:r>
                    </a:p>
                    <a:p>
                      <a:pPr algn="l"/>
                      <a:endParaRPr lang="en-US" sz="2400" b="0"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26F"/>
                    </a:solidFill>
                  </a:tcPr>
                </a:tc>
                <a:tc>
                  <a:txBody>
                    <a:bodyPr/>
                    <a:lstStyle/>
                    <a:p>
                      <a:pPr algn="l"/>
                      <a:r>
                        <a:rPr lang="en-US" sz="2400" b="0" dirty="0">
                          <a:solidFill>
                            <a:schemeClr val="bg1"/>
                          </a:solidFill>
                          <a:latin typeface="Calibri" pitchFamily="34" charset="0"/>
                        </a:rPr>
                        <a:t>2017</a:t>
                      </a:r>
                    </a:p>
                    <a:p>
                      <a:pPr algn="l"/>
                      <a:endParaRPr lang="en-US" sz="2400" b="0"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26F"/>
                    </a:solidFill>
                  </a:tcPr>
                </a:tc>
                <a:tc>
                  <a:txBody>
                    <a:bodyPr/>
                    <a:lstStyle/>
                    <a:p>
                      <a:pPr algn="l"/>
                      <a:r>
                        <a:rPr lang="en-US" sz="2400" b="0" dirty="0">
                          <a:solidFill>
                            <a:schemeClr val="bg1"/>
                          </a:solidFill>
                          <a:latin typeface="Calibri" pitchFamily="34" charset="0"/>
                        </a:rPr>
                        <a:t>2016</a:t>
                      </a:r>
                    </a:p>
                    <a:p>
                      <a:pPr algn="l"/>
                      <a:endParaRPr lang="en-US" sz="2400" b="0"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26F"/>
                    </a:solidFill>
                  </a:tcPr>
                </a:tc>
                <a:tc>
                  <a:txBody>
                    <a:bodyPr/>
                    <a:lstStyle/>
                    <a:p>
                      <a:pPr algn="l"/>
                      <a:endParaRPr lang="en-US" sz="2400" b="0" dirty="0">
                        <a:solidFill>
                          <a:schemeClr val="bg1"/>
                        </a:solidFill>
                        <a:latin typeface="Calibri" pitchFamily="34" charset="0"/>
                      </a:endParaRPr>
                    </a:p>
                    <a:p>
                      <a:pPr algn="l"/>
                      <a:r>
                        <a:rPr lang="en-US" sz="2400" b="0" dirty="0">
                          <a:solidFill>
                            <a:schemeClr val="bg1"/>
                          </a:solidFill>
                          <a:latin typeface="Calibri" pitchFamily="34" charset="0"/>
                        </a:rPr>
                        <a:t>2015</a:t>
                      </a:r>
                    </a:p>
                    <a:p>
                      <a:pPr algn="l"/>
                      <a:endParaRPr lang="en-US" sz="2400" b="0" dirty="0">
                        <a:solidFill>
                          <a:schemeClr val="bg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26F"/>
                    </a:solidFill>
                  </a:tcPr>
                </a:tc>
                <a:tc>
                  <a:txBody>
                    <a:bodyPr/>
                    <a:lstStyle/>
                    <a:p>
                      <a:pPr algn="l"/>
                      <a:endParaRPr lang="en-US" sz="2400" b="0" dirty="0">
                        <a:solidFill>
                          <a:schemeClr val="bg1"/>
                        </a:solidFill>
                        <a:latin typeface="Calibri" pitchFamily="34" charset="0"/>
                      </a:endParaRPr>
                    </a:p>
                    <a:p>
                      <a:pPr algn="l"/>
                      <a:r>
                        <a:rPr lang="en-US" sz="2400" b="0" dirty="0">
                          <a:solidFill>
                            <a:schemeClr val="bg1"/>
                          </a:solidFill>
                          <a:latin typeface="Calibri" pitchFamily="34" charset="0"/>
                        </a:rPr>
                        <a:t>2014</a:t>
                      </a:r>
                    </a:p>
                    <a:p>
                      <a:pPr algn="l"/>
                      <a:endParaRPr lang="en-US" sz="2400" b="0" dirty="0">
                        <a:solidFill>
                          <a:schemeClr val="bg1"/>
                        </a:solidFill>
                        <a:latin typeface="Calibri" pitchFamily="34" charset="0"/>
                      </a:endParaRPr>
                    </a:p>
                    <a:p>
                      <a:pPr algn="l"/>
                      <a:endParaRPr lang="en-US" sz="2400" b="0"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26F"/>
                    </a:solidFill>
                  </a:tcPr>
                </a:tc>
                <a:extLst>
                  <a:ext uri="{0D108BD9-81ED-4DB2-BD59-A6C34878D82A}">
                    <a16:rowId xmlns:a16="http://schemas.microsoft.com/office/drawing/2014/main" val="10000"/>
                  </a:ext>
                </a:extLst>
              </a:tr>
              <a:tr h="457200">
                <a:tc>
                  <a:txBody>
                    <a:bodyPr/>
                    <a:lstStyle/>
                    <a:p>
                      <a:pPr algn="ctr"/>
                      <a:r>
                        <a:rPr lang="en-US" sz="2400" dirty="0">
                          <a:solidFill>
                            <a:schemeClr val="tx2"/>
                          </a:solidFill>
                          <a:latin typeface="Calibri" panose="020F0502020204030204" pitchFamily="34" charset="0"/>
                        </a:rPr>
                        <a:t>17.04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2"/>
                          </a:solidFill>
                          <a:latin typeface="Calibri" panose="020F0502020204030204" pitchFamily="34" charset="0"/>
                        </a:rPr>
                        <a:t>16.33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2"/>
                          </a:solidFill>
                          <a:latin typeface="Calibri" panose="020F0502020204030204" pitchFamily="34" charset="0"/>
                        </a:rPr>
                        <a:t>13.13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2"/>
                          </a:solidFill>
                          <a:latin typeface="Calibri" panose="020F0502020204030204" pitchFamily="34" charset="0"/>
                        </a:rPr>
                        <a:t>10.96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2"/>
                          </a:solidFill>
                          <a:latin typeface="Calibri" panose="020F0502020204030204" pitchFamily="34" charset="0"/>
                        </a:rPr>
                        <a:t>11.17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2"/>
                          </a:solidFill>
                          <a:latin typeface="Calibri" panose="020F0502020204030204" pitchFamily="34" charset="0"/>
                        </a:rPr>
                        <a:t>10.52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4" name="Straight Connector 3">
            <a:extLst>
              <a:ext uri="{FF2B5EF4-FFF2-40B4-BE49-F238E27FC236}">
                <a16:creationId xmlns:a16="http://schemas.microsoft.com/office/drawing/2014/main" id="{800FE0CB-40FC-4EEF-920D-D4821D5F9C29}"/>
              </a:ext>
            </a:extLst>
          </p:cNvPr>
          <p:cNvCxnSpPr>
            <a:cxnSpLocks/>
          </p:cNvCxnSpPr>
          <p:nvPr/>
        </p:nvCxnSpPr>
        <p:spPr>
          <a:xfrm>
            <a:off x="6096000" y="2233693"/>
            <a:ext cx="0" cy="43434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DC53B307-8E24-4C11-83C5-1BB476E78D5E}"/>
              </a:ext>
            </a:extLst>
          </p:cNvPr>
          <p:cNvSpPr txBox="1"/>
          <p:nvPr/>
        </p:nvSpPr>
        <p:spPr>
          <a:xfrm>
            <a:off x="6167586" y="5121015"/>
            <a:ext cx="3760470" cy="461665"/>
          </a:xfrm>
          <a:prstGeom prst="rect">
            <a:avLst/>
          </a:prstGeom>
          <a:noFill/>
        </p:spPr>
        <p:txBody>
          <a:bodyPr wrap="square" rtlCol="0">
            <a:spAutoFit/>
          </a:bodyPr>
          <a:lstStyle/>
          <a:p>
            <a:r>
              <a:rPr lang="en-US" sz="2400" dirty="0">
                <a:latin typeface="Calibri" panose="020F0502020204030204" pitchFamily="34" charset="0"/>
              </a:rPr>
              <a:t>“</a:t>
            </a:r>
            <a:r>
              <a:rPr lang="en-US" sz="2400" dirty="0">
                <a:latin typeface="+mj-lt"/>
              </a:rPr>
              <a:t>C” Category &amp; OFI’s</a:t>
            </a:r>
          </a:p>
        </p:txBody>
      </p:sp>
      <p:sp>
        <p:nvSpPr>
          <p:cNvPr id="11" name="TextBox 10">
            <a:extLst>
              <a:ext uri="{FF2B5EF4-FFF2-40B4-BE49-F238E27FC236}">
                <a16:creationId xmlns:a16="http://schemas.microsoft.com/office/drawing/2014/main" id="{442F6E71-BDAF-48E1-BF22-14F2CE8D25EF}"/>
              </a:ext>
            </a:extLst>
          </p:cNvPr>
          <p:cNvSpPr txBox="1"/>
          <p:nvPr/>
        </p:nvSpPr>
        <p:spPr>
          <a:xfrm>
            <a:off x="2600633" y="5127434"/>
            <a:ext cx="3760470" cy="461665"/>
          </a:xfrm>
          <a:prstGeom prst="rect">
            <a:avLst/>
          </a:prstGeom>
          <a:noFill/>
        </p:spPr>
        <p:txBody>
          <a:bodyPr wrap="square" rtlCol="0">
            <a:spAutoFit/>
          </a:bodyPr>
          <a:lstStyle/>
          <a:p>
            <a:r>
              <a:rPr lang="en-US" sz="2400" dirty="0"/>
              <a:t>SAFER &amp; “See it / Cite it”</a:t>
            </a:r>
          </a:p>
        </p:txBody>
      </p:sp>
      <p:graphicFrame>
        <p:nvGraphicFramePr>
          <p:cNvPr id="5" name="Table 4">
            <a:extLst>
              <a:ext uri="{FF2B5EF4-FFF2-40B4-BE49-F238E27FC236}">
                <a16:creationId xmlns:a16="http://schemas.microsoft.com/office/drawing/2014/main" id="{024A2CB9-CA3B-4FF6-9B17-5042D53EC045}"/>
              </a:ext>
            </a:extLst>
          </p:cNvPr>
          <p:cNvGraphicFramePr>
            <a:graphicFrameLocks noGrp="1"/>
          </p:cNvGraphicFramePr>
          <p:nvPr>
            <p:extLst>
              <p:ext uri="{D42A27DB-BD31-4B8C-83A1-F6EECF244321}">
                <p14:modId xmlns:p14="http://schemas.microsoft.com/office/powerpoint/2010/main" val="1503907845"/>
              </p:ext>
            </p:extLst>
          </p:nvPr>
        </p:nvGraphicFramePr>
        <p:xfrm>
          <a:off x="1697037" y="2937510"/>
          <a:ext cx="943293" cy="2011680"/>
        </p:xfrm>
        <a:graphic>
          <a:graphicData uri="http://schemas.openxmlformats.org/drawingml/2006/table">
            <a:tbl>
              <a:tblPr firstRow="1" bandRow="1">
                <a:tableStyleId>{10A1B5D5-9B99-4C35-A422-299274C87663}</a:tableStyleId>
              </a:tblPr>
              <a:tblGrid>
                <a:gridCol w="943293">
                  <a:extLst>
                    <a:ext uri="{9D8B030D-6E8A-4147-A177-3AD203B41FA5}">
                      <a16:colId xmlns:a16="http://schemas.microsoft.com/office/drawing/2014/main" val="776503068"/>
                    </a:ext>
                  </a:extLst>
                </a:gridCol>
              </a:tblGrid>
              <a:tr h="1554480">
                <a:tc>
                  <a:txBody>
                    <a:bodyPr/>
                    <a:lstStyle/>
                    <a:p>
                      <a:pPr algn="l"/>
                      <a:endParaRPr lang="en-US" sz="2400" b="0" dirty="0">
                        <a:solidFill>
                          <a:schemeClr val="bg1"/>
                        </a:solidFill>
                        <a:latin typeface="Calibri" pitchFamily="34" charset="0"/>
                      </a:endParaRPr>
                    </a:p>
                    <a:p>
                      <a:pPr algn="l"/>
                      <a:r>
                        <a:rPr lang="en-US" sz="2400" b="0" dirty="0">
                          <a:solidFill>
                            <a:schemeClr val="bg1"/>
                          </a:solidFill>
                          <a:latin typeface="Calibri" pitchFamily="34" charset="0"/>
                        </a:rPr>
                        <a:t>2020 </a:t>
                      </a:r>
                    </a:p>
                    <a:p>
                      <a:pPr algn="l"/>
                      <a:endParaRPr lang="en-US" sz="2400" b="0" dirty="0">
                        <a:solidFill>
                          <a:schemeClr val="bg1"/>
                        </a:solidFill>
                        <a:latin typeface="Calibri" pitchFamily="34" charset="0"/>
                      </a:endParaRPr>
                    </a:p>
                    <a:p>
                      <a:pPr algn="l"/>
                      <a:endParaRPr lang="en-US" sz="2400" b="0"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26F"/>
                    </a:solidFill>
                  </a:tcPr>
                </a:tc>
                <a:extLst>
                  <a:ext uri="{0D108BD9-81ED-4DB2-BD59-A6C34878D82A}">
                    <a16:rowId xmlns:a16="http://schemas.microsoft.com/office/drawing/2014/main" val="1812233946"/>
                  </a:ext>
                </a:extLst>
              </a:tr>
              <a:tr h="457200">
                <a:tc>
                  <a:txBody>
                    <a:bodyPr/>
                    <a:lstStyle/>
                    <a:p>
                      <a:pPr algn="ctr"/>
                      <a:r>
                        <a:rPr lang="en-US" sz="2400" dirty="0">
                          <a:solidFill>
                            <a:schemeClr val="tx2"/>
                          </a:solidFill>
                          <a:latin typeface="Calibri" panose="020F0502020204030204" pitchFamily="34" charset="0"/>
                        </a:rPr>
                        <a:t>14.01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953483"/>
                  </a:ext>
                </a:extLst>
              </a:tr>
            </a:tbl>
          </a:graphicData>
        </a:graphic>
      </p:graphicFrame>
      <p:pic>
        <p:nvPicPr>
          <p:cNvPr id="6" name="Picture 5">
            <a:extLst>
              <a:ext uri="{FF2B5EF4-FFF2-40B4-BE49-F238E27FC236}">
                <a16:creationId xmlns:a16="http://schemas.microsoft.com/office/drawing/2014/main" id="{9CED7D35-26B0-4ED3-9F71-71B5A2B86825}"/>
              </a:ext>
            </a:extLst>
          </p:cNvPr>
          <p:cNvPicPr>
            <a:picLocks noChangeAspect="1"/>
          </p:cNvPicPr>
          <p:nvPr/>
        </p:nvPicPr>
        <p:blipFill>
          <a:blip r:embed="rId3"/>
          <a:stretch>
            <a:fillRect/>
          </a:stretch>
        </p:blipFill>
        <p:spPr>
          <a:xfrm>
            <a:off x="2600633" y="2171700"/>
            <a:ext cx="121931" cy="4444369"/>
          </a:xfrm>
          <a:prstGeom prst="rect">
            <a:avLst/>
          </a:prstGeom>
        </p:spPr>
      </p:pic>
      <p:sp>
        <p:nvSpPr>
          <p:cNvPr id="8" name="TextBox 7">
            <a:extLst>
              <a:ext uri="{FF2B5EF4-FFF2-40B4-BE49-F238E27FC236}">
                <a16:creationId xmlns:a16="http://schemas.microsoft.com/office/drawing/2014/main" id="{4E9D4B2C-3A38-4CCC-A83D-B44FEE8BFCD0}"/>
              </a:ext>
            </a:extLst>
          </p:cNvPr>
          <p:cNvSpPr txBox="1"/>
          <p:nvPr/>
        </p:nvSpPr>
        <p:spPr>
          <a:xfrm>
            <a:off x="1552941" y="5108022"/>
            <a:ext cx="1169623" cy="461665"/>
          </a:xfrm>
          <a:prstGeom prst="rect">
            <a:avLst/>
          </a:prstGeom>
          <a:noFill/>
        </p:spPr>
        <p:txBody>
          <a:bodyPr wrap="square" rtlCol="0">
            <a:spAutoFit/>
          </a:bodyPr>
          <a:lstStyle/>
          <a:p>
            <a:r>
              <a:rPr lang="en-US" sz="2400" dirty="0"/>
              <a:t>COVID</a:t>
            </a:r>
          </a:p>
        </p:txBody>
      </p:sp>
    </p:spTree>
    <p:custDataLst>
      <p:tags r:id="rId1"/>
    </p:custDataLst>
    <p:extLst>
      <p:ext uri="{BB962C8B-B14F-4D97-AF65-F5344CB8AC3E}">
        <p14:creationId xmlns:p14="http://schemas.microsoft.com/office/powerpoint/2010/main" val="257473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BB4AC-AB83-4771-8B0B-BE1BF445D94D}"/>
              </a:ext>
            </a:extLst>
          </p:cNvPr>
          <p:cNvSpPr>
            <a:spLocks noGrp="1"/>
          </p:cNvSpPr>
          <p:nvPr>
            <p:ph type="title"/>
          </p:nvPr>
        </p:nvSpPr>
        <p:spPr>
          <a:xfrm>
            <a:off x="1356784" y="211139"/>
            <a:ext cx="10212916" cy="871537"/>
          </a:xfrm>
        </p:spPr>
        <p:txBody>
          <a:bodyPr wrap="square" anchor="ctr">
            <a:normAutofit/>
          </a:bodyPr>
          <a:lstStyle/>
          <a:p>
            <a:r>
              <a:rPr lang="en-US" dirty="0"/>
              <a:t>U.S. Most scored during surveys…1/1/20 to present</a:t>
            </a:r>
          </a:p>
        </p:txBody>
      </p:sp>
      <p:pic>
        <p:nvPicPr>
          <p:cNvPr id="3" name="Content Placeholder 2">
            <a:extLst>
              <a:ext uri="{FF2B5EF4-FFF2-40B4-BE49-F238E27FC236}">
                <a16:creationId xmlns:a16="http://schemas.microsoft.com/office/drawing/2014/main" id="{AD3C80BC-54E7-4746-9E88-A2B34E76C2DD}"/>
              </a:ext>
            </a:extLst>
          </p:cNvPr>
          <p:cNvPicPr>
            <a:picLocks noGrp="1" noChangeAspect="1"/>
          </p:cNvPicPr>
          <p:nvPr>
            <p:ph idx="1"/>
          </p:nvPr>
        </p:nvPicPr>
        <p:blipFill>
          <a:blip r:embed="rId2"/>
          <a:stretch>
            <a:fillRect/>
          </a:stretch>
        </p:blipFill>
        <p:spPr>
          <a:xfrm>
            <a:off x="657842" y="914400"/>
            <a:ext cx="10972800" cy="5427194"/>
          </a:xfrm>
          <a:prstGeom prst="rect">
            <a:avLst/>
          </a:prstGeom>
          <a:noFill/>
        </p:spPr>
      </p:pic>
    </p:spTree>
    <p:extLst>
      <p:ext uri="{BB962C8B-B14F-4D97-AF65-F5344CB8AC3E}">
        <p14:creationId xmlns:p14="http://schemas.microsoft.com/office/powerpoint/2010/main" val="1851280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2217-FD2B-4F67-8BE2-9CDAED68FBC9}"/>
              </a:ext>
            </a:extLst>
          </p:cNvPr>
          <p:cNvSpPr>
            <a:spLocks noGrp="1"/>
          </p:cNvSpPr>
          <p:nvPr>
            <p:ph type="title"/>
          </p:nvPr>
        </p:nvSpPr>
        <p:spPr>
          <a:xfrm>
            <a:off x="400754" y="166519"/>
            <a:ext cx="11271958" cy="1035749"/>
          </a:xfrm>
        </p:spPr>
        <p:txBody>
          <a:bodyPr wrap="square" anchor="ctr">
            <a:normAutofit/>
          </a:bodyPr>
          <a:lstStyle/>
          <a:p>
            <a:r>
              <a:rPr lang="en-US" dirty="0"/>
              <a:t>Most scored during HI surveys...1/1/20 to present</a:t>
            </a:r>
          </a:p>
        </p:txBody>
      </p:sp>
      <p:pic>
        <p:nvPicPr>
          <p:cNvPr id="6" name="Content Placeholder 5">
            <a:extLst>
              <a:ext uri="{FF2B5EF4-FFF2-40B4-BE49-F238E27FC236}">
                <a16:creationId xmlns:a16="http://schemas.microsoft.com/office/drawing/2014/main" id="{47C79C72-2E71-41BD-B02B-D0CFF4358C66}"/>
              </a:ext>
            </a:extLst>
          </p:cNvPr>
          <p:cNvPicPr>
            <a:picLocks noGrp="1" noChangeAspect="1"/>
          </p:cNvPicPr>
          <p:nvPr>
            <p:ph idx="1"/>
          </p:nvPr>
        </p:nvPicPr>
        <p:blipFill>
          <a:blip r:embed="rId2"/>
          <a:stretch>
            <a:fillRect/>
          </a:stretch>
        </p:blipFill>
        <p:spPr>
          <a:xfrm>
            <a:off x="1971472" y="922824"/>
            <a:ext cx="8021144" cy="5777254"/>
          </a:xfrm>
          <a:prstGeom prst="rect">
            <a:avLst/>
          </a:prstGeom>
        </p:spPr>
      </p:pic>
    </p:spTree>
    <p:extLst>
      <p:ext uri="{BB962C8B-B14F-4D97-AF65-F5344CB8AC3E}">
        <p14:creationId xmlns:p14="http://schemas.microsoft.com/office/powerpoint/2010/main" val="428074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90221" y="1725613"/>
            <a:ext cx="2762250" cy="4138613"/>
          </a:xfrm>
          <a:prstGeom prst="rect">
            <a:avLst/>
          </a:prstGeom>
        </p:spPr>
      </p:pic>
      <p:sp>
        <p:nvSpPr>
          <p:cNvPr id="6" name="Rectangle 5"/>
          <p:cNvSpPr/>
          <p:nvPr/>
        </p:nvSpPr>
        <p:spPr>
          <a:xfrm>
            <a:off x="5511800" y="1725613"/>
            <a:ext cx="6096000" cy="830997"/>
          </a:xfrm>
          <a:prstGeom prst="rect">
            <a:avLst/>
          </a:prstGeom>
        </p:spPr>
        <p:txBody>
          <a:bodyPr>
            <a:spAutoFit/>
          </a:bodyPr>
          <a:lstStyle/>
          <a:p>
            <a:pPr algn="ctr" defTabSz="412750" hangingPunct="0"/>
            <a:r>
              <a:rPr lang="en-US" sz="4800" b="1" kern="0" dirty="0">
                <a:solidFill>
                  <a:srgbClr val="000000"/>
                </a:solidFill>
                <a:latin typeface="Calibri" panose="020F0502020204030204" pitchFamily="34" charset="0"/>
                <a:ea typeface="+mj-ea"/>
                <a:cs typeface="+mj-cs"/>
                <a:sym typeface="Helvetica Light"/>
              </a:rPr>
              <a:t>Jim Kendig</a:t>
            </a:r>
            <a:r>
              <a:rPr lang="en-US" sz="4800" kern="0" dirty="0">
                <a:solidFill>
                  <a:srgbClr val="000000"/>
                </a:solidFill>
                <a:latin typeface="Calibri" panose="020F0502020204030204" pitchFamily="34" charset="0"/>
                <a:ea typeface="+mj-ea"/>
                <a:cs typeface="+mj-cs"/>
                <a:sym typeface="Helvetica Light"/>
              </a:rPr>
              <a:t>, </a:t>
            </a:r>
            <a:r>
              <a:rPr lang="en-US" sz="3200" kern="0" dirty="0">
                <a:solidFill>
                  <a:srgbClr val="000000"/>
                </a:solidFill>
                <a:latin typeface="Calibri" panose="020F0502020204030204" pitchFamily="34" charset="0"/>
                <a:ea typeface="+mj-ea"/>
                <a:cs typeface="+mj-cs"/>
                <a:sym typeface="Helvetica Light"/>
              </a:rPr>
              <a:t>MS, CHSP, HEM</a:t>
            </a:r>
            <a:endParaRPr lang="en-US" sz="3200" kern="0" dirty="0">
              <a:solidFill>
                <a:srgbClr val="000000"/>
              </a:solidFill>
              <a:latin typeface="Helvetica Light"/>
              <a:sym typeface="Helvetica Light"/>
            </a:endParaRPr>
          </a:p>
        </p:txBody>
      </p:sp>
      <p:sp>
        <p:nvSpPr>
          <p:cNvPr id="7" name="Rectangle 6"/>
          <p:cNvSpPr/>
          <p:nvPr/>
        </p:nvSpPr>
        <p:spPr>
          <a:xfrm>
            <a:off x="5720806" y="3562728"/>
            <a:ext cx="6096000" cy="1200329"/>
          </a:xfrm>
          <a:prstGeom prst="rect">
            <a:avLst/>
          </a:prstGeom>
        </p:spPr>
        <p:txBody>
          <a:bodyPr>
            <a:spAutoFit/>
          </a:bodyPr>
          <a:lstStyle/>
          <a:p>
            <a:pPr fontAlgn="base">
              <a:spcBef>
                <a:spcPct val="20000"/>
              </a:spcBef>
              <a:spcAft>
                <a:spcPct val="0"/>
              </a:spcAft>
              <a:buClr>
                <a:srgbClr val="333399"/>
              </a:buClr>
              <a:buSzPct val="90000"/>
            </a:pPr>
            <a:r>
              <a:rPr lang="en-US" sz="3600" kern="0" dirty="0">
                <a:solidFill>
                  <a:srgbClr val="000000"/>
                </a:solidFill>
                <a:latin typeface="Calibri" panose="020F0502020204030204" pitchFamily="34" charset="0"/>
                <a:sym typeface="Helvetica Light"/>
              </a:rPr>
              <a:t>Field Director – Life Safety Code Surveyors</a:t>
            </a:r>
          </a:p>
        </p:txBody>
      </p:sp>
    </p:spTree>
    <p:extLst>
      <p:ext uri="{BB962C8B-B14F-4D97-AF65-F5344CB8AC3E}">
        <p14:creationId xmlns:p14="http://schemas.microsoft.com/office/powerpoint/2010/main" val="434644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44F5BAA-0F23-4B23-9F08-B1523A5B3B31}"/>
              </a:ext>
            </a:extLst>
          </p:cNvPr>
          <p:cNvSpPr>
            <a:spLocks noGrp="1"/>
          </p:cNvSpPr>
          <p:nvPr>
            <p:ph type="body" sz="quarter" idx="10"/>
          </p:nvPr>
        </p:nvSpPr>
        <p:spPr>
          <a:xfrm>
            <a:off x="713014" y="239705"/>
            <a:ext cx="10674096" cy="652639"/>
          </a:xfrm>
        </p:spPr>
        <p:txBody>
          <a:bodyPr/>
          <a:lstStyle/>
          <a:p>
            <a:r>
              <a:rPr lang="en-US" dirty="0"/>
              <a:t>SAFER comparison</a:t>
            </a:r>
          </a:p>
        </p:txBody>
      </p:sp>
      <p:sp>
        <p:nvSpPr>
          <p:cNvPr id="4" name="Content Placeholder 3">
            <a:extLst>
              <a:ext uri="{FF2B5EF4-FFF2-40B4-BE49-F238E27FC236}">
                <a16:creationId xmlns:a16="http://schemas.microsoft.com/office/drawing/2014/main" id="{39116F93-879C-4133-B355-A7C6FF89DE53}"/>
              </a:ext>
            </a:extLst>
          </p:cNvPr>
          <p:cNvSpPr>
            <a:spLocks noGrp="1"/>
          </p:cNvSpPr>
          <p:nvPr>
            <p:ph sz="quarter" idx="2"/>
          </p:nvPr>
        </p:nvSpPr>
        <p:spPr/>
        <p:txBody>
          <a:bodyPr/>
          <a:lstStyle/>
          <a:p>
            <a:pPr marL="0" indent="0">
              <a:buNone/>
            </a:pPr>
            <a:r>
              <a:rPr lang="en-US" dirty="0"/>
              <a:t>USA</a:t>
            </a:r>
          </a:p>
          <a:p>
            <a:pPr marL="0" indent="0">
              <a:buNone/>
            </a:pPr>
            <a:endParaRPr lang="en-US" dirty="0"/>
          </a:p>
        </p:txBody>
      </p:sp>
      <p:sp>
        <p:nvSpPr>
          <p:cNvPr id="6" name="Content Placeholder 5">
            <a:extLst>
              <a:ext uri="{FF2B5EF4-FFF2-40B4-BE49-F238E27FC236}">
                <a16:creationId xmlns:a16="http://schemas.microsoft.com/office/drawing/2014/main" id="{30D6EE35-568F-4BA6-B433-17583EE1BFCE}"/>
              </a:ext>
            </a:extLst>
          </p:cNvPr>
          <p:cNvSpPr>
            <a:spLocks noGrp="1"/>
          </p:cNvSpPr>
          <p:nvPr>
            <p:ph sz="quarter" idx="11"/>
          </p:nvPr>
        </p:nvSpPr>
        <p:spPr>
          <a:xfrm>
            <a:off x="6393230" y="1295400"/>
            <a:ext cx="5242560" cy="4743450"/>
          </a:xfrm>
        </p:spPr>
        <p:txBody>
          <a:bodyPr/>
          <a:lstStyle/>
          <a:p>
            <a:pPr marL="0" indent="0">
              <a:buNone/>
            </a:pPr>
            <a:r>
              <a:rPr lang="en-US" dirty="0"/>
              <a:t>HI</a:t>
            </a:r>
          </a:p>
          <a:p>
            <a:endParaRPr lang="en-US" dirty="0"/>
          </a:p>
        </p:txBody>
      </p:sp>
      <p:pic>
        <p:nvPicPr>
          <p:cNvPr id="8" name="Picture 7">
            <a:extLst>
              <a:ext uri="{FF2B5EF4-FFF2-40B4-BE49-F238E27FC236}">
                <a16:creationId xmlns:a16="http://schemas.microsoft.com/office/drawing/2014/main" id="{55E14D7F-A9BB-40AE-A161-7217F8B7B098}"/>
              </a:ext>
            </a:extLst>
          </p:cNvPr>
          <p:cNvPicPr>
            <a:picLocks noChangeAspect="1"/>
          </p:cNvPicPr>
          <p:nvPr/>
        </p:nvPicPr>
        <p:blipFill>
          <a:blip r:embed="rId2"/>
          <a:stretch>
            <a:fillRect/>
          </a:stretch>
        </p:blipFill>
        <p:spPr>
          <a:xfrm>
            <a:off x="1470642" y="1714665"/>
            <a:ext cx="4719848" cy="4712131"/>
          </a:xfrm>
          <a:prstGeom prst="rect">
            <a:avLst/>
          </a:prstGeom>
        </p:spPr>
      </p:pic>
      <p:pic>
        <p:nvPicPr>
          <p:cNvPr id="2" name="Picture 1">
            <a:extLst>
              <a:ext uri="{FF2B5EF4-FFF2-40B4-BE49-F238E27FC236}">
                <a16:creationId xmlns:a16="http://schemas.microsoft.com/office/drawing/2014/main" id="{5F471BDC-F663-4E2D-A6A8-FC5AD5ABA096}"/>
              </a:ext>
            </a:extLst>
          </p:cNvPr>
          <p:cNvPicPr>
            <a:picLocks noChangeAspect="1"/>
          </p:cNvPicPr>
          <p:nvPr/>
        </p:nvPicPr>
        <p:blipFill>
          <a:blip r:embed="rId3"/>
          <a:stretch>
            <a:fillRect/>
          </a:stretch>
        </p:blipFill>
        <p:spPr>
          <a:xfrm>
            <a:off x="6190490" y="1853864"/>
            <a:ext cx="5443549" cy="4433731"/>
          </a:xfrm>
          <a:prstGeom prst="rect">
            <a:avLst/>
          </a:prstGeom>
        </p:spPr>
      </p:pic>
    </p:spTree>
    <p:extLst>
      <p:ext uri="{BB962C8B-B14F-4D97-AF65-F5344CB8AC3E}">
        <p14:creationId xmlns:p14="http://schemas.microsoft.com/office/powerpoint/2010/main" val="906223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892F53-2CD5-4329-9BC5-E60D88B1E603}"/>
              </a:ext>
            </a:extLst>
          </p:cNvPr>
          <p:cNvSpPr>
            <a:spLocks noGrp="1"/>
          </p:cNvSpPr>
          <p:nvPr>
            <p:ph type="title"/>
          </p:nvPr>
        </p:nvSpPr>
        <p:spPr/>
        <p:txBody>
          <a:bodyPr/>
          <a:lstStyle/>
          <a:p>
            <a:r>
              <a:rPr lang="en-US" dirty="0"/>
              <a:t>Some conclusions…</a:t>
            </a:r>
          </a:p>
        </p:txBody>
      </p:sp>
      <p:sp>
        <p:nvSpPr>
          <p:cNvPr id="5" name="Content Placeholder 4">
            <a:extLst>
              <a:ext uri="{FF2B5EF4-FFF2-40B4-BE49-F238E27FC236}">
                <a16:creationId xmlns:a16="http://schemas.microsoft.com/office/drawing/2014/main" id="{87329834-4431-42EA-9371-7AED18600E6B}"/>
              </a:ext>
            </a:extLst>
          </p:cNvPr>
          <p:cNvSpPr>
            <a:spLocks noGrp="1"/>
          </p:cNvSpPr>
          <p:nvPr>
            <p:ph idx="1"/>
          </p:nvPr>
        </p:nvSpPr>
        <p:spPr/>
        <p:txBody>
          <a:bodyPr/>
          <a:lstStyle/>
          <a:p>
            <a:r>
              <a:rPr lang="en-US" dirty="0"/>
              <a:t>SAFER</a:t>
            </a:r>
          </a:p>
          <a:p>
            <a:pPr lvl="1"/>
            <a:r>
              <a:rPr lang="en-US" dirty="0"/>
              <a:t>Nothing in ITH – congrats!</a:t>
            </a:r>
          </a:p>
          <a:p>
            <a:pPr lvl="1"/>
            <a:r>
              <a:rPr lang="en-US" dirty="0"/>
              <a:t>Consistent in placement!</a:t>
            </a:r>
          </a:p>
          <a:p>
            <a:pPr lvl="1"/>
            <a:r>
              <a:rPr lang="en-US" dirty="0"/>
              <a:t>All EC standards and elements of performance!</a:t>
            </a:r>
          </a:p>
          <a:p>
            <a:pPr lvl="1"/>
            <a:endParaRPr lang="en-US" dirty="0"/>
          </a:p>
          <a:p>
            <a:r>
              <a:rPr lang="en-US" dirty="0"/>
              <a:t>Scoring</a:t>
            </a:r>
          </a:p>
          <a:p>
            <a:pPr lvl="1"/>
            <a:r>
              <a:rPr lang="en-US" dirty="0"/>
              <a:t>Let’s take a deeper dive…</a:t>
            </a:r>
          </a:p>
          <a:p>
            <a:pPr lvl="1"/>
            <a:endParaRPr lang="en-US" dirty="0"/>
          </a:p>
        </p:txBody>
      </p:sp>
    </p:spTree>
    <p:extLst>
      <p:ext uri="{BB962C8B-B14F-4D97-AF65-F5344CB8AC3E}">
        <p14:creationId xmlns:p14="http://schemas.microsoft.com/office/powerpoint/2010/main" val="42509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261A8F-C981-4837-AFBA-4D8A9C094DE1}"/>
              </a:ext>
            </a:extLst>
          </p:cNvPr>
          <p:cNvSpPr>
            <a:spLocks noGrp="1"/>
          </p:cNvSpPr>
          <p:nvPr>
            <p:ph type="body" sz="quarter" idx="10"/>
          </p:nvPr>
        </p:nvSpPr>
        <p:spPr>
          <a:xfrm>
            <a:off x="762000" y="467502"/>
            <a:ext cx="10674096" cy="652639"/>
          </a:xfrm>
        </p:spPr>
        <p:txBody>
          <a:bodyPr wrap="square" anchor="t">
            <a:normAutofit/>
          </a:bodyPr>
          <a:lstStyle/>
          <a:p>
            <a:pPr>
              <a:lnSpc>
                <a:spcPct val="90000"/>
              </a:lnSpc>
            </a:pPr>
            <a:r>
              <a:rPr lang="en-US" dirty="0"/>
              <a:t>US v HI </a:t>
            </a:r>
          </a:p>
        </p:txBody>
      </p:sp>
      <p:sp>
        <p:nvSpPr>
          <p:cNvPr id="3" name="Content Placeholder 2">
            <a:extLst>
              <a:ext uri="{FF2B5EF4-FFF2-40B4-BE49-F238E27FC236}">
                <a16:creationId xmlns:a16="http://schemas.microsoft.com/office/drawing/2014/main" id="{B3B2FE5F-F9AE-4916-8323-EE0DB203AC1D}"/>
              </a:ext>
            </a:extLst>
          </p:cNvPr>
          <p:cNvSpPr>
            <a:spLocks noGrp="1"/>
          </p:cNvSpPr>
          <p:nvPr>
            <p:ph sz="quarter" idx="2"/>
          </p:nvPr>
        </p:nvSpPr>
        <p:spPr>
          <a:xfrm>
            <a:off x="758952" y="1295400"/>
            <a:ext cx="5242560" cy="4743450"/>
          </a:xfrm>
        </p:spPr>
        <p:txBody>
          <a:bodyPr wrap="square" anchor="t">
            <a:normAutofit/>
          </a:bodyPr>
          <a:lstStyle/>
          <a:p>
            <a:r>
              <a:rPr lang="en-US" sz="3200" dirty="0">
                <a:solidFill>
                  <a:srgbClr val="000000"/>
                </a:solidFill>
              </a:rPr>
              <a:t>Top 5 – US</a:t>
            </a:r>
          </a:p>
          <a:p>
            <a:pPr lvl="1"/>
            <a:r>
              <a:rPr lang="en-US" sz="3200" dirty="0">
                <a:solidFill>
                  <a:srgbClr val="000000"/>
                </a:solidFill>
              </a:rPr>
              <a:t>EC 2 6 1 – 1 (catch all…)</a:t>
            </a:r>
          </a:p>
          <a:p>
            <a:pPr lvl="1"/>
            <a:r>
              <a:rPr lang="en-US" sz="3200" dirty="0">
                <a:solidFill>
                  <a:srgbClr val="000000"/>
                </a:solidFill>
              </a:rPr>
              <a:t>LS 2 1 35 – 4 (stuff on/affixed)</a:t>
            </a:r>
          </a:p>
          <a:p>
            <a:pPr lvl="1"/>
            <a:r>
              <a:rPr lang="en-US" sz="3200" dirty="0">
                <a:solidFill>
                  <a:srgbClr val="000000"/>
                </a:solidFill>
              </a:rPr>
              <a:t>EC 2 5 5 - 6 (non high- risk utilities)</a:t>
            </a:r>
          </a:p>
          <a:p>
            <a:pPr lvl="1"/>
            <a:r>
              <a:rPr lang="en-US" sz="3200" dirty="0">
                <a:solidFill>
                  <a:srgbClr val="000000"/>
                </a:solidFill>
              </a:rPr>
              <a:t>LS 2 1 35 – 14 (catch all)</a:t>
            </a:r>
          </a:p>
          <a:p>
            <a:pPr lvl="1"/>
            <a:r>
              <a:rPr lang="en-US" sz="3200" dirty="0">
                <a:solidFill>
                  <a:srgbClr val="000000"/>
                </a:solidFill>
              </a:rPr>
              <a:t>EC 2 2 1 – 5 (haz matls)</a:t>
            </a:r>
          </a:p>
        </p:txBody>
      </p:sp>
      <p:sp>
        <p:nvSpPr>
          <p:cNvPr id="4" name="Content Placeholder 3">
            <a:extLst>
              <a:ext uri="{FF2B5EF4-FFF2-40B4-BE49-F238E27FC236}">
                <a16:creationId xmlns:a16="http://schemas.microsoft.com/office/drawing/2014/main" id="{0B72DE3C-FB56-40D9-9D25-84FE04982759}"/>
              </a:ext>
            </a:extLst>
          </p:cNvPr>
          <p:cNvSpPr>
            <a:spLocks noGrp="1"/>
          </p:cNvSpPr>
          <p:nvPr>
            <p:ph sz="quarter" idx="11"/>
          </p:nvPr>
        </p:nvSpPr>
        <p:spPr>
          <a:xfrm>
            <a:off x="6340602" y="1295399"/>
            <a:ext cx="5447922" cy="5348801"/>
          </a:xfrm>
        </p:spPr>
        <p:txBody>
          <a:bodyPr wrap="square" anchor="t">
            <a:normAutofit fontScale="92500" lnSpcReduction="10000"/>
          </a:bodyPr>
          <a:lstStyle/>
          <a:p>
            <a:pPr>
              <a:lnSpc>
                <a:spcPct val="90000"/>
              </a:lnSpc>
            </a:pPr>
            <a:r>
              <a:rPr lang="en-US" sz="3800" dirty="0">
                <a:solidFill>
                  <a:srgbClr val="000000"/>
                </a:solidFill>
              </a:rPr>
              <a:t>Top 5 – HI</a:t>
            </a:r>
          </a:p>
          <a:p>
            <a:pPr lvl="1">
              <a:lnSpc>
                <a:spcPct val="90000"/>
              </a:lnSpc>
            </a:pPr>
            <a:r>
              <a:rPr lang="en-US" sz="3800" dirty="0">
                <a:solidFill>
                  <a:srgbClr val="000000"/>
                </a:solidFill>
              </a:rPr>
              <a:t>EC 2 5 7 – 5 (weekly inspection EPSS)</a:t>
            </a:r>
          </a:p>
          <a:p>
            <a:pPr lvl="1">
              <a:lnSpc>
                <a:spcPct val="90000"/>
              </a:lnSpc>
            </a:pPr>
            <a:r>
              <a:rPr lang="en-US" sz="3800" dirty="0">
                <a:solidFill>
                  <a:srgbClr val="000000"/>
                </a:solidFill>
              </a:rPr>
              <a:t>EC 2 3 5 – 28 (NFPA/Year)</a:t>
            </a:r>
          </a:p>
          <a:p>
            <a:pPr lvl="1">
              <a:lnSpc>
                <a:spcPct val="90000"/>
              </a:lnSpc>
            </a:pPr>
            <a:r>
              <a:rPr lang="en-US" sz="3800" dirty="0">
                <a:solidFill>
                  <a:srgbClr val="000000"/>
                </a:solidFill>
              </a:rPr>
              <a:t>EC 2 5 5 – 4 (High risk utility inventory)</a:t>
            </a:r>
          </a:p>
          <a:p>
            <a:pPr lvl="1">
              <a:lnSpc>
                <a:spcPct val="90000"/>
              </a:lnSpc>
            </a:pPr>
            <a:r>
              <a:rPr lang="en-US" sz="3800" dirty="0">
                <a:solidFill>
                  <a:srgbClr val="000000"/>
                </a:solidFill>
              </a:rPr>
              <a:t>EC 2 5 9 – 11 (valves labeling)</a:t>
            </a:r>
          </a:p>
          <a:p>
            <a:pPr lvl="1">
              <a:lnSpc>
                <a:spcPct val="90000"/>
              </a:lnSpc>
            </a:pPr>
            <a:r>
              <a:rPr lang="en-US" sz="3800" dirty="0">
                <a:solidFill>
                  <a:srgbClr val="000000"/>
                </a:solidFill>
              </a:rPr>
              <a:t>EC 2 6 1 EP 1 (catch all)</a:t>
            </a:r>
          </a:p>
          <a:p>
            <a:pPr lvl="1">
              <a:lnSpc>
                <a:spcPct val="90000"/>
              </a:lnSpc>
            </a:pPr>
            <a:endParaRPr lang="en-US" sz="3200" dirty="0">
              <a:solidFill>
                <a:srgbClr val="000000"/>
              </a:solidFill>
            </a:endParaRPr>
          </a:p>
          <a:p>
            <a:pPr lvl="1">
              <a:lnSpc>
                <a:spcPct val="90000"/>
              </a:lnSpc>
            </a:pPr>
            <a:endParaRPr lang="en-US" sz="3200" dirty="0">
              <a:solidFill>
                <a:srgbClr val="000000"/>
              </a:solidFill>
            </a:endParaRPr>
          </a:p>
          <a:p>
            <a:pPr lvl="1">
              <a:lnSpc>
                <a:spcPct val="90000"/>
              </a:lnSpc>
            </a:pPr>
            <a:endParaRPr lang="en-US" sz="3200" dirty="0">
              <a:solidFill>
                <a:srgbClr val="000000"/>
              </a:solidFill>
            </a:endParaRPr>
          </a:p>
          <a:p>
            <a:pPr lvl="1">
              <a:lnSpc>
                <a:spcPct val="90000"/>
              </a:lnSpc>
            </a:pPr>
            <a:endParaRPr lang="en-US" sz="3200" dirty="0">
              <a:solidFill>
                <a:srgbClr val="000000"/>
              </a:solidFill>
            </a:endParaRPr>
          </a:p>
        </p:txBody>
      </p:sp>
      <p:sp>
        <p:nvSpPr>
          <p:cNvPr id="5" name="TextBox 4">
            <a:extLst>
              <a:ext uri="{FF2B5EF4-FFF2-40B4-BE49-F238E27FC236}">
                <a16:creationId xmlns:a16="http://schemas.microsoft.com/office/drawing/2014/main" id="{E51FC2F5-4865-4A3A-9F4D-CD2396A4F251}"/>
              </a:ext>
            </a:extLst>
          </p:cNvPr>
          <p:cNvSpPr txBox="1"/>
          <p:nvPr/>
        </p:nvSpPr>
        <p:spPr>
          <a:xfrm>
            <a:off x="8177865" y="6038850"/>
            <a:ext cx="3091856" cy="707886"/>
          </a:xfrm>
          <a:prstGeom prst="rect">
            <a:avLst/>
          </a:prstGeom>
          <a:noFill/>
        </p:spPr>
        <p:txBody>
          <a:bodyPr wrap="square" rtlCol="0">
            <a:spAutoFit/>
          </a:bodyPr>
          <a:lstStyle/>
          <a:p>
            <a:r>
              <a:rPr lang="en-US" sz="4000" dirty="0">
                <a:solidFill>
                  <a:srgbClr val="FF0000"/>
                </a:solidFill>
              </a:rPr>
              <a:t>ALL EC!</a:t>
            </a:r>
          </a:p>
        </p:txBody>
      </p:sp>
    </p:spTree>
    <p:extLst>
      <p:ext uri="{BB962C8B-B14F-4D97-AF65-F5344CB8AC3E}">
        <p14:creationId xmlns:p14="http://schemas.microsoft.com/office/powerpoint/2010/main" val="2350723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5B469F3-2642-4A7E-8266-422AB22E776A}"/>
              </a:ext>
            </a:extLst>
          </p:cNvPr>
          <p:cNvSpPr>
            <a:spLocks noGrp="1"/>
          </p:cNvSpPr>
          <p:nvPr>
            <p:ph type="body" sz="quarter" idx="11"/>
          </p:nvPr>
        </p:nvSpPr>
        <p:spPr>
          <a:xfrm>
            <a:off x="762000" y="2596897"/>
            <a:ext cx="10668000" cy="852480"/>
          </a:xfrm>
        </p:spPr>
        <p:txBody>
          <a:bodyPr/>
          <a:lstStyle/>
          <a:p>
            <a:pPr algn="ctr"/>
            <a:r>
              <a:rPr lang="en-US" sz="4000" b="1" dirty="0">
                <a:solidFill>
                  <a:srgbClr val="002060"/>
                </a:solidFill>
              </a:rPr>
              <a:t>Common Compliance Questions </a:t>
            </a:r>
          </a:p>
        </p:txBody>
      </p:sp>
      <p:sp>
        <p:nvSpPr>
          <p:cNvPr id="4" name="Text Placeholder 3">
            <a:extLst>
              <a:ext uri="{FF2B5EF4-FFF2-40B4-BE49-F238E27FC236}">
                <a16:creationId xmlns:a16="http://schemas.microsoft.com/office/drawing/2014/main" id="{FE2AEB1B-B726-4D37-A46F-B0CD6A7559CA}"/>
              </a:ext>
            </a:extLst>
          </p:cNvPr>
          <p:cNvSpPr>
            <a:spLocks noGrp="1"/>
          </p:cNvSpPr>
          <p:nvPr>
            <p:ph type="body" sz="quarter" idx="10"/>
          </p:nvPr>
        </p:nvSpPr>
        <p:spPr>
          <a:xfrm>
            <a:off x="1126836" y="3466323"/>
            <a:ext cx="9919855" cy="664615"/>
          </a:xfrm>
        </p:spPr>
        <p:txBody>
          <a:bodyPr/>
          <a:lstStyle/>
          <a:p>
            <a:pPr algn="ctr"/>
            <a:r>
              <a:rPr lang="en-US" b="1" dirty="0">
                <a:solidFill>
                  <a:srgbClr val="0070C0"/>
                </a:solidFill>
                <a:latin typeface="Georgia" panose="02040502050405020303" pitchFamily="18" charset="0"/>
              </a:rPr>
              <a:t>Regarding the Public Health Emergency (PHE)</a:t>
            </a:r>
          </a:p>
        </p:txBody>
      </p:sp>
      <p:sp>
        <p:nvSpPr>
          <p:cNvPr id="6" name="Slide Number Placeholder 1">
            <a:extLst>
              <a:ext uri="{FF2B5EF4-FFF2-40B4-BE49-F238E27FC236}">
                <a16:creationId xmlns:a16="http://schemas.microsoft.com/office/drawing/2014/main" id="{FB14A94E-A98E-44B6-9FE6-134DFFE62D73}"/>
              </a:ext>
            </a:extLst>
          </p:cNvPr>
          <p:cNvSpPr txBox="1">
            <a:spLocks/>
          </p:cNvSpPr>
          <p:nvPr/>
        </p:nvSpPr>
        <p:spPr>
          <a:xfrm>
            <a:off x="10493406" y="6415415"/>
            <a:ext cx="860394" cy="3060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87AD75-2DD2-423E-8C56-4CFAF557B47A}" type="slidenum">
              <a:rPr lang="en-US" smtClean="0"/>
              <a:pPr/>
              <a:t>43</a:t>
            </a:fld>
            <a:endParaRPr lang="en-US" dirty="0"/>
          </a:p>
        </p:txBody>
      </p:sp>
    </p:spTree>
    <p:extLst>
      <p:ext uri="{BB962C8B-B14F-4D97-AF65-F5344CB8AC3E}">
        <p14:creationId xmlns:p14="http://schemas.microsoft.com/office/powerpoint/2010/main" val="699845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F947-4741-45A3-8598-6DAF686B2E47}"/>
              </a:ext>
            </a:extLst>
          </p:cNvPr>
          <p:cNvSpPr>
            <a:spLocks noGrp="1"/>
          </p:cNvSpPr>
          <p:nvPr>
            <p:ph type="title"/>
          </p:nvPr>
        </p:nvSpPr>
        <p:spPr>
          <a:xfrm>
            <a:off x="738909" y="166519"/>
            <a:ext cx="10933802" cy="1035749"/>
          </a:xfrm>
        </p:spPr>
        <p:txBody>
          <a:bodyPr/>
          <a:lstStyle/>
          <a:p>
            <a:r>
              <a:rPr lang="en-US" dirty="0">
                <a:latin typeface="+mj-lt"/>
              </a:rPr>
              <a:t>PHE Compliance Issues</a:t>
            </a:r>
          </a:p>
        </p:txBody>
      </p:sp>
      <p:sp>
        <p:nvSpPr>
          <p:cNvPr id="4" name="Content Placeholder 3">
            <a:extLst>
              <a:ext uri="{FF2B5EF4-FFF2-40B4-BE49-F238E27FC236}">
                <a16:creationId xmlns:a16="http://schemas.microsoft.com/office/drawing/2014/main" id="{F1E8502B-C7A3-43B6-B1FD-3E40155C2C94}"/>
              </a:ext>
            </a:extLst>
          </p:cNvPr>
          <p:cNvSpPr>
            <a:spLocks noGrp="1"/>
          </p:cNvSpPr>
          <p:nvPr>
            <p:ph idx="1"/>
          </p:nvPr>
        </p:nvSpPr>
        <p:spPr/>
        <p:txBody>
          <a:bodyPr/>
          <a:lstStyle/>
          <a:p>
            <a:endParaRPr lang="en-US" b="1" dirty="0"/>
          </a:p>
          <a:p>
            <a:r>
              <a:rPr lang="en-US" b="1" dirty="0"/>
              <a:t>Question</a:t>
            </a:r>
            <a:r>
              <a:rPr lang="en-US" dirty="0"/>
              <a:t> - If rooms are repurposed from neutral to negative or positive to negative due to the current pandemic, should we still let the Joint Commission know prior to survey would the survey than be postponed</a:t>
            </a:r>
          </a:p>
          <a:p>
            <a:endParaRPr lang="en-US" dirty="0"/>
          </a:p>
        </p:txBody>
      </p:sp>
    </p:spTree>
    <p:extLst>
      <p:ext uri="{BB962C8B-B14F-4D97-AF65-F5344CB8AC3E}">
        <p14:creationId xmlns:p14="http://schemas.microsoft.com/office/powerpoint/2010/main" val="976060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212BC-CC2F-424F-B0FD-EAB8A7FAE35E}"/>
              </a:ext>
            </a:extLst>
          </p:cNvPr>
          <p:cNvSpPr>
            <a:spLocks noGrp="1"/>
          </p:cNvSpPr>
          <p:nvPr>
            <p:ph type="title"/>
          </p:nvPr>
        </p:nvSpPr>
        <p:spPr/>
        <p:txBody>
          <a:bodyPr/>
          <a:lstStyle/>
          <a:p>
            <a:r>
              <a:rPr lang="en-US" dirty="0"/>
              <a:t>PHE Compliance Issues</a:t>
            </a:r>
          </a:p>
        </p:txBody>
      </p:sp>
      <p:sp>
        <p:nvSpPr>
          <p:cNvPr id="3" name="Content Placeholder 2">
            <a:extLst>
              <a:ext uri="{FF2B5EF4-FFF2-40B4-BE49-F238E27FC236}">
                <a16:creationId xmlns:a16="http://schemas.microsoft.com/office/drawing/2014/main" id="{85FDE078-9CE1-4EA9-B76A-991D1BCCFD15}"/>
              </a:ext>
            </a:extLst>
          </p:cNvPr>
          <p:cNvSpPr>
            <a:spLocks noGrp="1"/>
          </p:cNvSpPr>
          <p:nvPr>
            <p:ph idx="1"/>
          </p:nvPr>
        </p:nvSpPr>
        <p:spPr/>
        <p:txBody>
          <a:bodyPr/>
          <a:lstStyle/>
          <a:p>
            <a:r>
              <a:rPr lang="en-US" b="1" dirty="0"/>
              <a:t>Answer </a:t>
            </a:r>
            <a:r>
              <a:rPr lang="en-US" dirty="0"/>
              <a:t>– Per QSO 2031 update issued 1/4/2021</a:t>
            </a:r>
          </a:p>
          <a:p>
            <a:r>
              <a:rPr lang="en-US" dirty="0"/>
              <a:t>According to the CMS "COVID-19 Emergency Declaration Blanket Waivers for Health Care Providers", blanket waivers are in effect with a retroactive effective dated of March 1, 2020 through the end of the emergency declaration (ED).  As such, the extent of ITM and associated corrective actions performed is at the discretion of the facility during the ED and ITM deficiencies are not to be cited during the ED.  CMS has not issued guidance on ITM requirements post-PHE. </a:t>
            </a:r>
          </a:p>
          <a:p>
            <a:endParaRPr lang="en-US" dirty="0"/>
          </a:p>
        </p:txBody>
      </p:sp>
    </p:spTree>
    <p:extLst>
      <p:ext uri="{BB962C8B-B14F-4D97-AF65-F5344CB8AC3E}">
        <p14:creationId xmlns:p14="http://schemas.microsoft.com/office/powerpoint/2010/main" val="39300605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29E8-C116-4933-8267-8C426D091C4C}"/>
              </a:ext>
            </a:extLst>
          </p:cNvPr>
          <p:cNvSpPr>
            <a:spLocks noGrp="1"/>
          </p:cNvSpPr>
          <p:nvPr>
            <p:ph type="title"/>
          </p:nvPr>
        </p:nvSpPr>
        <p:spPr/>
        <p:txBody>
          <a:bodyPr/>
          <a:lstStyle/>
          <a:p>
            <a:r>
              <a:rPr lang="en-US" dirty="0"/>
              <a:t>PHE Compliance Issues</a:t>
            </a:r>
          </a:p>
        </p:txBody>
      </p:sp>
      <p:sp>
        <p:nvSpPr>
          <p:cNvPr id="3" name="Content Placeholder 2">
            <a:extLst>
              <a:ext uri="{FF2B5EF4-FFF2-40B4-BE49-F238E27FC236}">
                <a16:creationId xmlns:a16="http://schemas.microsoft.com/office/drawing/2014/main" id="{7B075C17-BA39-46A5-87EE-A1D2467A6811}"/>
              </a:ext>
            </a:extLst>
          </p:cNvPr>
          <p:cNvSpPr>
            <a:spLocks noGrp="1"/>
          </p:cNvSpPr>
          <p:nvPr>
            <p:ph idx="1"/>
          </p:nvPr>
        </p:nvSpPr>
        <p:spPr/>
        <p:txBody>
          <a:bodyPr/>
          <a:lstStyle/>
          <a:p>
            <a:endParaRPr lang="en-US" dirty="0"/>
          </a:p>
          <a:p>
            <a:r>
              <a:rPr lang="en-US" b="1" dirty="0"/>
              <a:t>Question</a:t>
            </a:r>
            <a:r>
              <a:rPr lang="en-US" dirty="0"/>
              <a:t> - How many air circulations for a room that doesn't have negative pressure?</a:t>
            </a:r>
          </a:p>
          <a:p>
            <a:endParaRPr lang="en-US" dirty="0"/>
          </a:p>
        </p:txBody>
      </p:sp>
    </p:spTree>
    <p:extLst>
      <p:ext uri="{BB962C8B-B14F-4D97-AF65-F5344CB8AC3E}">
        <p14:creationId xmlns:p14="http://schemas.microsoft.com/office/powerpoint/2010/main" val="30695182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2A9DD-16CC-42DC-8752-4638AF000399}"/>
              </a:ext>
            </a:extLst>
          </p:cNvPr>
          <p:cNvSpPr>
            <a:spLocks noGrp="1"/>
          </p:cNvSpPr>
          <p:nvPr>
            <p:ph type="title"/>
          </p:nvPr>
        </p:nvSpPr>
        <p:spPr/>
        <p:txBody>
          <a:bodyPr/>
          <a:lstStyle/>
          <a:p>
            <a:r>
              <a:rPr lang="en-US" dirty="0"/>
              <a:t>PHE Compliance Issues</a:t>
            </a:r>
          </a:p>
        </p:txBody>
      </p:sp>
      <p:sp>
        <p:nvSpPr>
          <p:cNvPr id="3" name="Content Placeholder 2">
            <a:extLst>
              <a:ext uri="{FF2B5EF4-FFF2-40B4-BE49-F238E27FC236}">
                <a16:creationId xmlns:a16="http://schemas.microsoft.com/office/drawing/2014/main" id="{4A2789CF-DC01-411D-83B7-C965969DDA90}"/>
              </a:ext>
            </a:extLst>
          </p:cNvPr>
          <p:cNvSpPr>
            <a:spLocks noGrp="1"/>
          </p:cNvSpPr>
          <p:nvPr>
            <p:ph idx="1"/>
          </p:nvPr>
        </p:nvSpPr>
        <p:spPr/>
        <p:txBody>
          <a:bodyPr/>
          <a:lstStyle/>
          <a:p>
            <a:endParaRPr lang="en-US" dirty="0"/>
          </a:p>
          <a:p>
            <a:r>
              <a:rPr lang="en-US" b="1" dirty="0"/>
              <a:t>Answer</a:t>
            </a:r>
            <a:r>
              <a:rPr lang="en-US" dirty="0"/>
              <a:t> - The amount of air changes will depend upon the space in question. There is no way to list them in this presentation. In addition to minimum air changes per hour (ACH) some spaces require minimum outdoor air changes per hour. You should reference the ASHRAE 170 2008 ventilation table for the specifics. In addition, your organization should be conducting period air balance testing to verify that all spaces are compliant.  </a:t>
            </a:r>
          </a:p>
          <a:p>
            <a:endParaRPr lang="en-US" dirty="0"/>
          </a:p>
        </p:txBody>
      </p:sp>
    </p:spTree>
    <p:extLst>
      <p:ext uri="{BB962C8B-B14F-4D97-AF65-F5344CB8AC3E}">
        <p14:creationId xmlns:p14="http://schemas.microsoft.com/office/powerpoint/2010/main" val="978059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845F-7F03-4ECD-A25A-BC5A1A28FBA2}"/>
              </a:ext>
            </a:extLst>
          </p:cNvPr>
          <p:cNvSpPr>
            <a:spLocks noGrp="1"/>
          </p:cNvSpPr>
          <p:nvPr>
            <p:ph type="title"/>
          </p:nvPr>
        </p:nvSpPr>
        <p:spPr/>
        <p:txBody>
          <a:bodyPr/>
          <a:lstStyle/>
          <a:p>
            <a:r>
              <a:rPr lang="en-US" dirty="0"/>
              <a:t>PHE Compliance Issues</a:t>
            </a:r>
          </a:p>
        </p:txBody>
      </p:sp>
      <p:sp>
        <p:nvSpPr>
          <p:cNvPr id="3" name="Content Placeholder 2">
            <a:extLst>
              <a:ext uri="{FF2B5EF4-FFF2-40B4-BE49-F238E27FC236}">
                <a16:creationId xmlns:a16="http://schemas.microsoft.com/office/drawing/2014/main" id="{7B8C0B0F-EA52-4426-B9E9-CD45EE35C4AB}"/>
              </a:ext>
            </a:extLst>
          </p:cNvPr>
          <p:cNvSpPr>
            <a:spLocks noGrp="1"/>
          </p:cNvSpPr>
          <p:nvPr>
            <p:ph idx="1"/>
          </p:nvPr>
        </p:nvSpPr>
        <p:spPr/>
        <p:txBody>
          <a:bodyPr/>
          <a:lstStyle/>
          <a:p>
            <a:endParaRPr lang="en-US" dirty="0"/>
          </a:p>
          <a:p>
            <a:r>
              <a:rPr lang="en-US" b="1" dirty="0"/>
              <a:t>Question</a:t>
            </a:r>
            <a:r>
              <a:rPr lang="en-US" dirty="0"/>
              <a:t>- Will extension of time be granted for Ligature Risk Extension Request due to manufacture shut down during COVID-19 and difficulty obtaining hardware?</a:t>
            </a:r>
          </a:p>
          <a:p>
            <a:endParaRPr lang="en-US" dirty="0"/>
          </a:p>
        </p:txBody>
      </p:sp>
    </p:spTree>
    <p:extLst>
      <p:ext uri="{BB962C8B-B14F-4D97-AF65-F5344CB8AC3E}">
        <p14:creationId xmlns:p14="http://schemas.microsoft.com/office/powerpoint/2010/main" val="4202294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BA8E-2B4A-4A4D-BBFE-8F62F4948A8E}"/>
              </a:ext>
            </a:extLst>
          </p:cNvPr>
          <p:cNvSpPr>
            <a:spLocks noGrp="1"/>
          </p:cNvSpPr>
          <p:nvPr>
            <p:ph type="title"/>
          </p:nvPr>
        </p:nvSpPr>
        <p:spPr/>
        <p:txBody>
          <a:bodyPr/>
          <a:lstStyle/>
          <a:p>
            <a:r>
              <a:rPr lang="en-US" dirty="0"/>
              <a:t>PHE Compliance Issues</a:t>
            </a:r>
          </a:p>
        </p:txBody>
      </p:sp>
      <p:sp>
        <p:nvSpPr>
          <p:cNvPr id="3" name="Content Placeholder 2">
            <a:extLst>
              <a:ext uri="{FF2B5EF4-FFF2-40B4-BE49-F238E27FC236}">
                <a16:creationId xmlns:a16="http://schemas.microsoft.com/office/drawing/2014/main" id="{A9666219-3ED2-4703-B633-4F7D585C272A}"/>
              </a:ext>
            </a:extLst>
          </p:cNvPr>
          <p:cNvSpPr>
            <a:spLocks noGrp="1"/>
          </p:cNvSpPr>
          <p:nvPr>
            <p:ph idx="1"/>
          </p:nvPr>
        </p:nvSpPr>
        <p:spPr/>
        <p:txBody>
          <a:bodyPr/>
          <a:lstStyle/>
          <a:p>
            <a:endParaRPr lang="en-US" dirty="0"/>
          </a:p>
          <a:p>
            <a:r>
              <a:rPr lang="en-US" b="1" dirty="0"/>
              <a:t>Answer </a:t>
            </a:r>
            <a:r>
              <a:rPr lang="en-US" dirty="0"/>
              <a:t>- Organizations that have difficulty obtaining resources which will cause a delay in completing corrective actions can request additional time. This should be done as part of your monthly update. </a:t>
            </a:r>
          </a:p>
          <a:p>
            <a:endParaRPr lang="en-US" dirty="0"/>
          </a:p>
        </p:txBody>
      </p:sp>
    </p:spTree>
    <p:extLst>
      <p:ext uri="{BB962C8B-B14F-4D97-AF65-F5344CB8AC3E}">
        <p14:creationId xmlns:p14="http://schemas.microsoft.com/office/powerpoint/2010/main" val="1031455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9382" y="1488834"/>
            <a:ext cx="5922925" cy="2194560"/>
          </a:xfrm>
        </p:spPr>
        <p:txBody>
          <a:bodyPr/>
          <a:lstStyle/>
          <a:p>
            <a:pPr>
              <a:lnSpc>
                <a:spcPct val="100000"/>
              </a:lnSpc>
            </a:pPr>
            <a:r>
              <a:rPr lang="en-US" b="1" dirty="0"/>
              <a:t>Tim Markijohn</a:t>
            </a:r>
            <a:r>
              <a:rPr lang="en-US" dirty="0"/>
              <a:t>, </a:t>
            </a:r>
            <a:r>
              <a:rPr lang="en-US" sz="3200" dirty="0"/>
              <a:t>MBA/MHA, CHFM, CHE </a:t>
            </a:r>
          </a:p>
        </p:txBody>
      </p:sp>
      <p:sp>
        <p:nvSpPr>
          <p:cNvPr id="4" name="Text Placeholder 3"/>
          <p:cNvSpPr>
            <a:spLocks noGrp="1"/>
          </p:cNvSpPr>
          <p:nvPr>
            <p:ph type="body" sz="quarter" idx="14"/>
          </p:nvPr>
        </p:nvSpPr>
        <p:spPr>
          <a:xfrm>
            <a:off x="5759383" y="3683394"/>
            <a:ext cx="5922925" cy="1611267"/>
          </a:xfrm>
        </p:spPr>
        <p:txBody>
          <a:bodyPr/>
          <a:lstStyle/>
          <a:p>
            <a:r>
              <a:rPr lang="en-US" sz="3600" dirty="0">
                <a:solidFill>
                  <a:schemeClr val="tx1"/>
                </a:solidFill>
                <a:latin typeface="Calibri" panose="020F0502020204030204" pitchFamily="34" charset="0"/>
              </a:rPr>
              <a:t>Field Director – Life Safety Code Surveyors</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19260"/>
          <a:stretch/>
        </p:blipFill>
        <p:spPr>
          <a:xfrm>
            <a:off x="1590998" y="1563115"/>
            <a:ext cx="3081283" cy="3731769"/>
          </a:xfrm>
          <a:prstGeom prst="rect">
            <a:avLst/>
          </a:prstGeom>
        </p:spPr>
      </p:pic>
    </p:spTree>
    <p:custDataLst>
      <p:tags r:id="rId1"/>
    </p:custDataLst>
    <p:extLst>
      <p:ext uri="{BB962C8B-B14F-4D97-AF65-F5344CB8AC3E}">
        <p14:creationId xmlns:p14="http://schemas.microsoft.com/office/powerpoint/2010/main" val="177501995"/>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9C56-726E-467A-83BF-91BEB636338C}"/>
              </a:ext>
            </a:extLst>
          </p:cNvPr>
          <p:cNvSpPr>
            <a:spLocks noGrp="1"/>
          </p:cNvSpPr>
          <p:nvPr>
            <p:ph type="title"/>
          </p:nvPr>
        </p:nvSpPr>
        <p:spPr/>
        <p:txBody>
          <a:bodyPr/>
          <a:lstStyle/>
          <a:p>
            <a:r>
              <a:rPr lang="en-US" dirty="0"/>
              <a:t>PHE Compliance Issues</a:t>
            </a:r>
          </a:p>
        </p:txBody>
      </p:sp>
      <p:sp>
        <p:nvSpPr>
          <p:cNvPr id="3" name="Content Placeholder 2">
            <a:extLst>
              <a:ext uri="{FF2B5EF4-FFF2-40B4-BE49-F238E27FC236}">
                <a16:creationId xmlns:a16="http://schemas.microsoft.com/office/drawing/2014/main" id="{C4A145BB-7742-4655-A92F-C64710659A85}"/>
              </a:ext>
            </a:extLst>
          </p:cNvPr>
          <p:cNvSpPr>
            <a:spLocks noGrp="1"/>
          </p:cNvSpPr>
          <p:nvPr>
            <p:ph idx="1"/>
          </p:nvPr>
        </p:nvSpPr>
        <p:spPr/>
        <p:txBody>
          <a:bodyPr/>
          <a:lstStyle/>
          <a:p>
            <a:endParaRPr lang="en-US" dirty="0"/>
          </a:p>
          <a:p>
            <a:r>
              <a:rPr lang="en-US" b="1" dirty="0"/>
              <a:t>Question</a:t>
            </a:r>
            <a:r>
              <a:rPr lang="en-US" dirty="0"/>
              <a:t> - Please provide information regarding using the pandemic as one of the emergency management drills.  I believe that there are six topic that must be addressed.</a:t>
            </a:r>
          </a:p>
          <a:p>
            <a:endParaRPr lang="en-US" dirty="0"/>
          </a:p>
        </p:txBody>
      </p:sp>
    </p:spTree>
    <p:extLst>
      <p:ext uri="{BB962C8B-B14F-4D97-AF65-F5344CB8AC3E}">
        <p14:creationId xmlns:p14="http://schemas.microsoft.com/office/powerpoint/2010/main" val="123825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97FE-EDDE-4DDD-8C2F-07575451086D}"/>
              </a:ext>
            </a:extLst>
          </p:cNvPr>
          <p:cNvSpPr>
            <a:spLocks noGrp="1"/>
          </p:cNvSpPr>
          <p:nvPr>
            <p:ph type="title"/>
          </p:nvPr>
        </p:nvSpPr>
        <p:spPr/>
        <p:txBody>
          <a:bodyPr/>
          <a:lstStyle/>
          <a:p>
            <a:r>
              <a:rPr lang="en-US" dirty="0"/>
              <a:t>PHE Compliance Issues</a:t>
            </a:r>
          </a:p>
        </p:txBody>
      </p:sp>
      <p:sp>
        <p:nvSpPr>
          <p:cNvPr id="3" name="Content Placeholder 2">
            <a:extLst>
              <a:ext uri="{FF2B5EF4-FFF2-40B4-BE49-F238E27FC236}">
                <a16:creationId xmlns:a16="http://schemas.microsoft.com/office/drawing/2014/main" id="{0E3C71D3-A442-4C20-BF4C-257EEF25975F}"/>
              </a:ext>
            </a:extLst>
          </p:cNvPr>
          <p:cNvSpPr>
            <a:spLocks noGrp="1"/>
          </p:cNvSpPr>
          <p:nvPr>
            <p:ph idx="1"/>
          </p:nvPr>
        </p:nvSpPr>
        <p:spPr/>
        <p:txBody>
          <a:bodyPr/>
          <a:lstStyle/>
          <a:p>
            <a:r>
              <a:rPr lang="en-US" b="1" dirty="0"/>
              <a:t>Answer </a:t>
            </a:r>
            <a:r>
              <a:rPr lang="en-US" dirty="0"/>
              <a:t>- Documentation should be broken down into the six critical areas:</a:t>
            </a:r>
          </a:p>
          <a:p>
            <a:pPr lvl="1"/>
            <a:r>
              <a:rPr lang="en-US" dirty="0"/>
              <a:t>Communication – what worked well and what did not</a:t>
            </a:r>
          </a:p>
          <a:p>
            <a:pPr lvl="1"/>
            <a:r>
              <a:rPr lang="en-US" dirty="0"/>
              <a:t>Resources and assets – what was abundant, adequate, lacking</a:t>
            </a:r>
          </a:p>
          <a:p>
            <a:pPr lvl="1"/>
            <a:r>
              <a:rPr lang="en-US" dirty="0"/>
              <a:t>Safety and security – what issues arose and how resolved</a:t>
            </a:r>
          </a:p>
          <a:p>
            <a:pPr lvl="1"/>
            <a:r>
              <a:rPr lang="en-US" dirty="0"/>
              <a:t>Staff responsibilities - what issues arose and how resolved</a:t>
            </a:r>
          </a:p>
          <a:p>
            <a:pPr lvl="1"/>
            <a:r>
              <a:rPr lang="en-US" dirty="0"/>
              <a:t>Utilities - what issues arose and how resolved</a:t>
            </a:r>
          </a:p>
          <a:p>
            <a:pPr lvl="1"/>
            <a:r>
              <a:rPr lang="en-US" dirty="0"/>
              <a:t>Patient clinical and support activities - what was abundant, adequate, lacking</a:t>
            </a:r>
          </a:p>
          <a:p>
            <a:endParaRPr lang="en-US" dirty="0"/>
          </a:p>
        </p:txBody>
      </p:sp>
    </p:spTree>
    <p:extLst>
      <p:ext uri="{BB962C8B-B14F-4D97-AF65-F5344CB8AC3E}">
        <p14:creationId xmlns:p14="http://schemas.microsoft.com/office/powerpoint/2010/main" val="7240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441F33-A64F-457C-98E8-AA0D07BE2BB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762990" y="1206993"/>
            <a:ext cx="6666021" cy="4444014"/>
          </a:xfrm>
          <a:prstGeom prst="rect">
            <a:avLst/>
          </a:prstGeom>
        </p:spPr>
      </p:pic>
    </p:spTree>
    <p:extLst>
      <p:ext uri="{BB962C8B-B14F-4D97-AF65-F5344CB8AC3E}">
        <p14:creationId xmlns:p14="http://schemas.microsoft.com/office/powerpoint/2010/main" val="2440865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a:extLst>
              <a:ext uri="{FF2B5EF4-FFF2-40B4-BE49-F238E27FC236}">
                <a16:creationId xmlns:a16="http://schemas.microsoft.com/office/drawing/2014/main" id="{9D83795B-C241-4C14-8C6B-9301A58763A1}"/>
              </a:ext>
            </a:extLst>
          </p:cNvPr>
          <p:cNvSpPr txBox="1">
            <a:spLocks noChangeArrowheads="1"/>
          </p:cNvSpPr>
          <p:nvPr/>
        </p:nvSpPr>
        <p:spPr bwMode="auto">
          <a:xfrm>
            <a:off x="346912" y="4315539"/>
            <a:ext cx="6083856" cy="1421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accent2"/>
              </a:buClr>
              <a:buFont typeface="Wingdings 3" panose="05040102010807070707" pitchFamily="18" charset="2"/>
              <a:buChar char="z"/>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21D1F"/>
              </a:buClr>
              <a:buChar char="–"/>
              <a:defRPr sz="2800">
                <a:solidFill>
                  <a:schemeClr val="tx1"/>
                </a:solidFill>
                <a:latin typeface="+mn-lt"/>
              </a:defRPr>
            </a:lvl2pPr>
            <a:lvl3pPr marL="1085850" indent="-228600" algn="l" rtl="0" eaLnBrk="0" fontAlgn="base" hangingPunct="0">
              <a:spcBef>
                <a:spcPct val="20000"/>
              </a:spcBef>
              <a:spcAft>
                <a:spcPct val="0"/>
              </a:spcAft>
              <a:buClr>
                <a:srgbClr val="C21D1F"/>
              </a:buClr>
              <a:buChar char="–"/>
              <a:defRPr sz="2800">
                <a:solidFill>
                  <a:schemeClr val="tx1"/>
                </a:solidFill>
                <a:latin typeface="+mn-lt"/>
              </a:defRPr>
            </a:lvl3pPr>
            <a:lvl4pPr marL="1428750" indent="-228600" algn="l" rtl="0" eaLnBrk="0" fontAlgn="base" hangingPunct="0">
              <a:spcBef>
                <a:spcPct val="20000"/>
              </a:spcBef>
              <a:spcAft>
                <a:spcPct val="0"/>
              </a:spcAft>
              <a:buClr>
                <a:srgbClr val="C21D1F"/>
              </a:buClr>
              <a:buChar char="–"/>
              <a:defRPr sz="2800">
                <a:solidFill>
                  <a:schemeClr val="tx1"/>
                </a:solidFill>
                <a:latin typeface="+mn-lt"/>
              </a:defRPr>
            </a:lvl4pPr>
            <a:lvl5pPr marL="1771650" indent="-228600" algn="l" rtl="0" eaLnBrk="0" fontAlgn="base" hangingPunct="0">
              <a:spcBef>
                <a:spcPct val="20000"/>
              </a:spcBef>
              <a:spcAft>
                <a:spcPct val="0"/>
              </a:spcAft>
              <a:defRPr sz="2800">
                <a:solidFill>
                  <a:schemeClr val="tx1"/>
                </a:solidFill>
                <a:latin typeface="+mn-lt"/>
              </a:defRPr>
            </a:lvl5pPr>
            <a:lvl6pPr marL="2228850" indent="-228600" algn="l" rtl="0" fontAlgn="base">
              <a:spcBef>
                <a:spcPct val="20000"/>
              </a:spcBef>
              <a:spcAft>
                <a:spcPct val="0"/>
              </a:spcAft>
              <a:defRPr sz="2800">
                <a:solidFill>
                  <a:schemeClr val="tx1"/>
                </a:solidFill>
                <a:latin typeface="+mn-lt"/>
              </a:defRPr>
            </a:lvl6pPr>
            <a:lvl7pPr marL="2686050" indent="-228600" algn="l" rtl="0" fontAlgn="base">
              <a:spcBef>
                <a:spcPct val="20000"/>
              </a:spcBef>
              <a:spcAft>
                <a:spcPct val="0"/>
              </a:spcAft>
              <a:defRPr sz="2800">
                <a:solidFill>
                  <a:schemeClr val="tx1"/>
                </a:solidFill>
                <a:latin typeface="+mn-lt"/>
              </a:defRPr>
            </a:lvl7pPr>
            <a:lvl8pPr marL="3143250" indent="-228600" algn="l" rtl="0" fontAlgn="base">
              <a:spcBef>
                <a:spcPct val="20000"/>
              </a:spcBef>
              <a:spcAft>
                <a:spcPct val="0"/>
              </a:spcAft>
              <a:defRPr sz="2800">
                <a:solidFill>
                  <a:schemeClr val="tx1"/>
                </a:solidFill>
                <a:latin typeface="+mn-lt"/>
              </a:defRPr>
            </a:lvl8pPr>
            <a:lvl9pPr marL="3600450" indent="-228600" algn="l" rtl="0" fontAlgn="base">
              <a:spcBef>
                <a:spcPct val="20000"/>
              </a:spcBef>
              <a:spcAft>
                <a:spcPct val="0"/>
              </a:spcAft>
              <a:defRPr sz="2800">
                <a:solidFill>
                  <a:schemeClr val="tx1"/>
                </a:solidFill>
                <a:latin typeface="+mn-lt"/>
              </a:defRPr>
            </a:lvl9pPr>
          </a:lstStyle>
          <a:p>
            <a:pPr marL="0" indent="0" defTabSz="412750" eaLnBrk="1" hangingPunct="1">
              <a:spcBef>
                <a:spcPts val="0"/>
              </a:spcBef>
              <a:spcAft>
                <a:spcPts val="0"/>
              </a:spcAft>
              <a:buClr>
                <a:srgbClr val="333399"/>
              </a:buClr>
              <a:buNone/>
              <a:defRPr/>
            </a:pPr>
            <a:r>
              <a:rPr lang="en-US" altLang="en-US" sz="2400" b="1" kern="0" dirty="0">
                <a:solidFill>
                  <a:srgbClr val="000000"/>
                </a:solidFill>
                <a:latin typeface="Arial"/>
                <a:sym typeface="Helvetica Light"/>
              </a:rPr>
              <a:t>Herman A. McKenzie</a:t>
            </a:r>
            <a:r>
              <a:rPr lang="en-US" altLang="en-US" sz="2000" kern="0" dirty="0">
                <a:solidFill>
                  <a:srgbClr val="000000"/>
                </a:solidFill>
                <a:latin typeface="Arial"/>
                <a:sym typeface="Helvetica Light"/>
              </a:rPr>
              <a:t>, MBA, CHSP</a:t>
            </a:r>
          </a:p>
          <a:p>
            <a:pPr marL="0" indent="0" defTabSz="412750" eaLnBrk="1" hangingPunct="1">
              <a:spcBef>
                <a:spcPts val="0"/>
              </a:spcBef>
              <a:spcAft>
                <a:spcPts val="0"/>
              </a:spcAft>
              <a:buClr>
                <a:srgbClr val="333399"/>
              </a:buClr>
              <a:buNone/>
              <a:defRPr/>
            </a:pPr>
            <a:r>
              <a:rPr lang="en-US" altLang="en-US" sz="1800" kern="0" dirty="0">
                <a:solidFill>
                  <a:srgbClr val="000000"/>
                </a:solidFill>
                <a:latin typeface="Arial"/>
                <a:sym typeface="Helvetica Light"/>
              </a:rPr>
              <a:t>Director – Standards Interpretation Group</a:t>
            </a:r>
            <a:endParaRPr lang="en-US" altLang="en-US" sz="1800" i="1" kern="0" dirty="0">
              <a:solidFill>
                <a:srgbClr val="000000"/>
              </a:solidFill>
              <a:latin typeface="Arial"/>
              <a:sym typeface="Helvetica Light"/>
            </a:endParaRPr>
          </a:p>
          <a:p>
            <a:pPr marL="0" indent="0" defTabSz="412750" eaLnBrk="1" hangingPunct="1">
              <a:spcBef>
                <a:spcPts val="0"/>
              </a:spcBef>
              <a:spcAft>
                <a:spcPts val="0"/>
              </a:spcAft>
              <a:buClr>
                <a:srgbClr val="333399"/>
              </a:buClr>
              <a:buNone/>
              <a:defRPr/>
            </a:pPr>
            <a:r>
              <a:rPr lang="en-US" altLang="en-US" sz="1800" kern="0" dirty="0">
                <a:solidFill>
                  <a:srgbClr val="000000"/>
                </a:solidFill>
                <a:latin typeface="Arial"/>
                <a:sym typeface="Helvetica Light"/>
                <a:hlinkClick r:id="rId2"/>
              </a:rPr>
              <a:t>hmckenzie@jointcommission.org</a:t>
            </a:r>
            <a:endParaRPr lang="en-US" altLang="en-US" sz="1800" kern="0" dirty="0">
              <a:solidFill>
                <a:srgbClr val="000000"/>
              </a:solidFill>
              <a:latin typeface="Arial"/>
              <a:sym typeface="Helvetica Light"/>
            </a:endParaRPr>
          </a:p>
          <a:p>
            <a:pPr marL="0" indent="0" defTabSz="412750" eaLnBrk="1" hangingPunct="1">
              <a:spcBef>
                <a:spcPts val="0"/>
              </a:spcBef>
              <a:spcAft>
                <a:spcPts val="0"/>
              </a:spcAft>
              <a:buClr>
                <a:srgbClr val="333399"/>
              </a:buClr>
              <a:buNone/>
              <a:defRPr/>
            </a:pPr>
            <a:r>
              <a:rPr lang="en-US" altLang="en-US" sz="1800" kern="0" dirty="0">
                <a:solidFill>
                  <a:srgbClr val="000000"/>
                </a:solidFill>
                <a:latin typeface="Arial"/>
                <a:sym typeface="Helvetica Light"/>
              </a:rPr>
              <a:t>(630) 792-5718</a:t>
            </a:r>
          </a:p>
        </p:txBody>
      </p:sp>
      <p:sp>
        <p:nvSpPr>
          <p:cNvPr id="13" name="Rectangle 4">
            <a:extLst>
              <a:ext uri="{FF2B5EF4-FFF2-40B4-BE49-F238E27FC236}">
                <a16:creationId xmlns:a16="http://schemas.microsoft.com/office/drawing/2014/main" id="{21AF046E-38E4-4661-BF06-D7F5EF8621B6}"/>
              </a:ext>
            </a:extLst>
          </p:cNvPr>
          <p:cNvSpPr txBox="1">
            <a:spLocks noChangeArrowheads="1"/>
          </p:cNvSpPr>
          <p:nvPr/>
        </p:nvSpPr>
        <p:spPr bwMode="auto">
          <a:xfrm>
            <a:off x="346912" y="2585286"/>
            <a:ext cx="6108144" cy="1370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accent2"/>
              </a:buClr>
              <a:buFont typeface="Wingdings 3" panose="05040102010807070707" pitchFamily="18" charset="2"/>
              <a:buChar char="z"/>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21D1F"/>
              </a:buClr>
              <a:buChar char="–"/>
              <a:defRPr sz="2800">
                <a:solidFill>
                  <a:schemeClr val="tx1"/>
                </a:solidFill>
                <a:latin typeface="+mn-lt"/>
              </a:defRPr>
            </a:lvl2pPr>
            <a:lvl3pPr marL="1085850" indent="-228600" algn="l" rtl="0" eaLnBrk="0" fontAlgn="base" hangingPunct="0">
              <a:spcBef>
                <a:spcPct val="20000"/>
              </a:spcBef>
              <a:spcAft>
                <a:spcPct val="0"/>
              </a:spcAft>
              <a:buClr>
                <a:srgbClr val="C21D1F"/>
              </a:buClr>
              <a:buChar char="–"/>
              <a:defRPr sz="2800">
                <a:solidFill>
                  <a:schemeClr val="tx1"/>
                </a:solidFill>
                <a:latin typeface="+mn-lt"/>
              </a:defRPr>
            </a:lvl3pPr>
            <a:lvl4pPr marL="1428750" indent="-228600" algn="l" rtl="0" eaLnBrk="0" fontAlgn="base" hangingPunct="0">
              <a:spcBef>
                <a:spcPct val="20000"/>
              </a:spcBef>
              <a:spcAft>
                <a:spcPct val="0"/>
              </a:spcAft>
              <a:buClr>
                <a:srgbClr val="C21D1F"/>
              </a:buClr>
              <a:buChar char="–"/>
              <a:defRPr sz="2800">
                <a:solidFill>
                  <a:schemeClr val="tx1"/>
                </a:solidFill>
                <a:latin typeface="+mn-lt"/>
              </a:defRPr>
            </a:lvl4pPr>
            <a:lvl5pPr marL="1771650" indent="-228600" algn="l" rtl="0" eaLnBrk="0" fontAlgn="base" hangingPunct="0">
              <a:spcBef>
                <a:spcPct val="20000"/>
              </a:spcBef>
              <a:spcAft>
                <a:spcPct val="0"/>
              </a:spcAft>
              <a:defRPr sz="2800">
                <a:solidFill>
                  <a:schemeClr val="tx1"/>
                </a:solidFill>
                <a:latin typeface="+mn-lt"/>
              </a:defRPr>
            </a:lvl5pPr>
            <a:lvl6pPr marL="2228850" indent="-228600" algn="l" rtl="0" fontAlgn="base">
              <a:spcBef>
                <a:spcPct val="20000"/>
              </a:spcBef>
              <a:spcAft>
                <a:spcPct val="0"/>
              </a:spcAft>
              <a:defRPr sz="2800">
                <a:solidFill>
                  <a:schemeClr val="tx1"/>
                </a:solidFill>
                <a:latin typeface="+mn-lt"/>
              </a:defRPr>
            </a:lvl6pPr>
            <a:lvl7pPr marL="2686050" indent="-228600" algn="l" rtl="0" fontAlgn="base">
              <a:spcBef>
                <a:spcPct val="20000"/>
              </a:spcBef>
              <a:spcAft>
                <a:spcPct val="0"/>
              </a:spcAft>
              <a:defRPr sz="2800">
                <a:solidFill>
                  <a:schemeClr val="tx1"/>
                </a:solidFill>
                <a:latin typeface="+mn-lt"/>
              </a:defRPr>
            </a:lvl7pPr>
            <a:lvl8pPr marL="3143250" indent="-228600" algn="l" rtl="0" fontAlgn="base">
              <a:spcBef>
                <a:spcPct val="20000"/>
              </a:spcBef>
              <a:spcAft>
                <a:spcPct val="0"/>
              </a:spcAft>
              <a:defRPr sz="2800">
                <a:solidFill>
                  <a:schemeClr val="tx1"/>
                </a:solidFill>
                <a:latin typeface="+mn-lt"/>
              </a:defRPr>
            </a:lvl8pPr>
            <a:lvl9pPr marL="3600450" indent="-228600" algn="l" rtl="0" fontAlgn="base">
              <a:spcBef>
                <a:spcPct val="20000"/>
              </a:spcBef>
              <a:spcAft>
                <a:spcPct val="0"/>
              </a:spcAft>
              <a:defRPr sz="2800">
                <a:solidFill>
                  <a:schemeClr val="tx1"/>
                </a:solidFill>
                <a:latin typeface="+mn-lt"/>
              </a:defRPr>
            </a:lvl9pPr>
          </a:lstStyle>
          <a:p>
            <a:pPr marL="0" indent="0" defTabSz="412750" eaLnBrk="1" hangingPunct="1">
              <a:spcBef>
                <a:spcPts val="0"/>
              </a:spcBef>
              <a:spcAft>
                <a:spcPts val="0"/>
              </a:spcAft>
              <a:buClr>
                <a:srgbClr val="333399"/>
              </a:buClr>
              <a:buNone/>
              <a:defRPr/>
            </a:pPr>
            <a:r>
              <a:rPr lang="en-US" altLang="en-US" sz="2400" b="1" kern="0" dirty="0">
                <a:solidFill>
                  <a:srgbClr val="000000"/>
                </a:solidFill>
                <a:latin typeface="Arial"/>
                <a:sym typeface="Helvetica Light"/>
              </a:rPr>
              <a:t>Tim Markijohn, </a:t>
            </a:r>
            <a:r>
              <a:rPr lang="en-US" sz="2000" kern="0" dirty="0">
                <a:solidFill>
                  <a:srgbClr val="000000"/>
                </a:solidFill>
                <a:latin typeface="Arial"/>
                <a:sym typeface="Helvetica Light"/>
              </a:rPr>
              <a:t>MBA\MHA, CHFM, CHE</a:t>
            </a:r>
            <a:endParaRPr lang="en-US" altLang="en-US" sz="2000" b="1" kern="0" dirty="0">
              <a:solidFill>
                <a:srgbClr val="000000"/>
              </a:solidFill>
              <a:latin typeface="Arial"/>
              <a:sym typeface="Helvetica Light"/>
            </a:endParaRPr>
          </a:p>
          <a:p>
            <a:pPr marL="0" indent="0" defTabSz="412750" eaLnBrk="1" hangingPunct="1">
              <a:spcBef>
                <a:spcPts val="0"/>
              </a:spcBef>
              <a:spcAft>
                <a:spcPts val="0"/>
              </a:spcAft>
              <a:buClr>
                <a:srgbClr val="333399"/>
              </a:buClr>
              <a:buNone/>
              <a:defRPr/>
            </a:pPr>
            <a:r>
              <a:rPr lang="en-US" altLang="en-US" sz="1800" kern="0" dirty="0">
                <a:solidFill>
                  <a:srgbClr val="000000"/>
                </a:solidFill>
                <a:latin typeface="Arial"/>
                <a:sym typeface="Helvetica Light"/>
              </a:rPr>
              <a:t>Field Director</a:t>
            </a:r>
          </a:p>
          <a:p>
            <a:pPr marL="0" indent="0" defTabSz="412750" eaLnBrk="1" hangingPunct="1">
              <a:spcBef>
                <a:spcPts val="0"/>
              </a:spcBef>
              <a:spcAft>
                <a:spcPts val="0"/>
              </a:spcAft>
              <a:buClr>
                <a:srgbClr val="333399"/>
              </a:buClr>
              <a:buNone/>
              <a:defRPr/>
            </a:pPr>
            <a:r>
              <a:rPr lang="en-US" altLang="en-US" sz="1800" kern="0" dirty="0">
                <a:solidFill>
                  <a:srgbClr val="000000"/>
                </a:solidFill>
                <a:latin typeface="Arial"/>
                <a:sym typeface="Helvetica Light"/>
                <a:hlinkClick r:id="rId3"/>
              </a:rPr>
              <a:t>tmarkijohn@jointcommission.org</a:t>
            </a:r>
            <a:endParaRPr lang="en-US" altLang="en-US" sz="1800" kern="0" dirty="0">
              <a:solidFill>
                <a:srgbClr val="000000"/>
              </a:solidFill>
              <a:latin typeface="Arial"/>
              <a:sym typeface="Helvetica Light"/>
            </a:endParaRPr>
          </a:p>
          <a:p>
            <a:pPr marL="0" indent="0" defTabSz="412750" eaLnBrk="1" hangingPunct="1">
              <a:spcBef>
                <a:spcPts val="0"/>
              </a:spcBef>
              <a:spcAft>
                <a:spcPts val="0"/>
              </a:spcAft>
              <a:buClr>
                <a:srgbClr val="333399"/>
              </a:buClr>
              <a:buNone/>
              <a:defRPr/>
            </a:pPr>
            <a:r>
              <a:rPr lang="en-US" altLang="en-US" sz="1800" kern="0" dirty="0">
                <a:solidFill>
                  <a:srgbClr val="000000"/>
                </a:solidFill>
                <a:latin typeface="Arial"/>
                <a:sym typeface="Helvetica Light"/>
              </a:rPr>
              <a:t>(630) 792-5148</a:t>
            </a:r>
          </a:p>
        </p:txBody>
      </p:sp>
      <p:sp>
        <p:nvSpPr>
          <p:cNvPr id="14" name="Rectangle 4">
            <a:extLst>
              <a:ext uri="{FF2B5EF4-FFF2-40B4-BE49-F238E27FC236}">
                <a16:creationId xmlns:a16="http://schemas.microsoft.com/office/drawing/2014/main" id="{01AE9E08-5C94-46B3-A963-9C349303041C}"/>
              </a:ext>
            </a:extLst>
          </p:cNvPr>
          <p:cNvSpPr txBox="1">
            <a:spLocks noChangeArrowheads="1"/>
          </p:cNvSpPr>
          <p:nvPr/>
        </p:nvSpPr>
        <p:spPr bwMode="auto">
          <a:xfrm>
            <a:off x="394759" y="815400"/>
            <a:ext cx="6108144" cy="1370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t"/>
          <a:lstStyle>
            <a:lvl1pPr marL="342900" indent="-342900" algn="l" rtl="0" eaLnBrk="0" fontAlgn="base" hangingPunct="0">
              <a:spcBef>
                <a:spcPct val="20000"/>
              </a:spcBef>
              <a:spcAft>
                <a:spcPct val="0"/>
              </a:spcAft>
              <a:buClr>
                <a:schemeClr val="accent2"/>
              </a:buClr>
              <a:buFont typeface="Wingdings 3" panose="05040102010807070707" pitchFamily="18" charset="2"/>
              <a:buChar char="z"/>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21D1F"/>
              </a:buClr>
              <a:buChar char="–"/>
              <a:defRPr sz="2800">
                <a:solidFill>
                  <a:schemeClr val="tx1"/>
                </a:solidFill>
                <a:latin typeface="+mn-lt"/>
              </a:defRPr>
            </a:lvl2pPr>
            <a:lvl3pPr marL="1085850" indent="-228600" algn="l" rtl="0" eaLnBrk="0" fontAlgn="base" hangingPunct="0">
              <a:spcBef>
                <a:spcPct val="20000"/>
              </a:spcBef>
              <a:spcAft>
                <a:spcPct val="0"/>
              </a:spcAft>
              <a:buClr>
                <a:srgbClr val="C21D1F"/>
              </a:buClr>
              <a:buChar char="–"/>
              <a:defRPr sz="2800">
                <a:solidFill>
                  <a:schemeClr val="tx1"/>
                </a:solidFill>
                <a:latin typeface="+mn-lt"/>
              </a:defRPr>
            </a:lvl3pPr>
            <a:lvl4pPr marL="1428750" indent="-228600" algn="l" rtl="0" eaLnBrk="0" fontAlgn="base" hangingPunct="0">
              <a:spcBef>
                <a:spcPct val="20000"/>
              </a:spcBef>
              <a:spcAft>
                <a:spcPct val="0"/>
              </a:spcAft>
              <a:buClr>
                <a:srgbClr val="C21D1F"/>
              </a:buClr>
              <a:buChar char="–"/>
              <a:defRPr sz="2800">
                <a:solidFill>
                  <a:schemeClr val="tx1"/>
                </a:solidFill>
                <a:latin typeface="+mn-lt"/>
              </a:defRPr>
            </a:lvl4pPr>
            <a:lvl5pPr marL="1771650" indent="-228600" algn="l" rtl="0" eaLnBrk="0" fontAlgn="base" hangingPunct="0">
              <a:spcBef>
                <a:spcPct val="20000"/>
              </a:spcBef>
              <a:spcAft>
                <a:spcPct val="0"/>
              </a:spcAft>
              <a:defRPr sz="2800">
                <a:solidFill>
                  <a:schemeClr val="tx1"/>
                </a:solidFill>
                <a:latin typeface="+mn-lt"/>
              </a:defRPr>
            </a:lvl5pPr>
            <a:lvl6pPr marL="2228850" indent="-228600" algn="l" rtl="0" fontAlgn="base">
              <a:spcBef>
                <a:spcPct val="20000"/>
              </a:spcBef>
              <a:spcAft>
                <a:spcPct val="0"/>
              </a:spcAft>
              <a:defRPr sz="2800">
                <a:solidFill>
                  <a:schemeClr val="tx1"/>
                </a:solidFill>
                <a:latin typeface="+mn-lt"/>
              </a:defRPr>
            </a:lvl6pPr>
            <a:lvl7pPr marL="2686050" indent="-228600" algn="l" rtl="0" fontAlgn="base">
              <a:spcBef>
                <a:spcPct val="20000"/>
              </a:spcBef>
              <a:spcAft>
                <a:spcPct val="0"/>
              </a:spcAft>
              <a:defRPr sz="2800">
                <a:solidFill>
                  <a:schemeClr val="tx1"/>
                </a:solidFill>
                <a:latin typeface="+mn-lt"/>
              </a:defRPr>
            </a:lvl7pPr>
            <a:lvl8pPr marL="3143250" indent="-228600" algn="l" rtl="0" fontAlgn="base">
              <a:spcBef>
                <a:spcPct val="20000"/>
              </a:spcBef>
              <a:spcAft>
                <a:spcPct val="0"/>
              </a:spcAft>
              <a:defRPr sz="2800">
                <a:solidFill>
                  <a:schemeClr val="tx1"/>
                </a:solidFill>
                <a:latin typeface="+mn-lt"/>
              </a:defRPr>
            </a:lvl8pPr>
            <a:lvl9pPr marL="3600450" indent="-228600" algn="l" rtl="0" fontAlgn="base">
              <a:spcBef>
                <a:spcPct val="20000"/>
              </a:spcBef>
              <a:spcAft>
                <a:spcPct val="0"/>
              </a:spcAft>
              <a:defRPr sz="2800">
                <a:solidFill>
                  <a:schemeClr val="tx1"/>
                </a:solidFill>
                <a:latin typeface="+mn-lt"/>
              </a:defRPr>
            </a:lvl9pPr>
          </a:lstStyle>
          <a:p>
            <a:pPr marL="0" indent="0" defTabSz="412750" eaLnBrk="1" hangingPunct="1">
              <a:spcBef>
                <a:spcPts val="0"/>
              </a:spcBef>
              <a:spcAft>
                <a:spcPts val="0"/>
              </a:spcAft>
              <a:buClr>
                <a:srgbClr val="333399"/>
              </a:buClr>
              <a:buNone/>
              <a:defRPr/>
            </a:pPr>
            <a:r>
              <a:rPr lang="en-US" altLang="en-US" sz="2400" b="1" kern="0" dirty="0">
                <a:solidFill>
                  <a:srgbClr val="000000"/>
                </a:solidFill>
                <a:latin typeface="Arial"/>
                <a:sym typeface="Helvetica Light"/>
              </a:rPr>
              <a:t>Jim Kendig, </a:t>
            </a:r>
            <a:r>
              <a:rPr lang="en-US" sz="2000" kern="0" dirty="0">
                <a:solidFill>
                  <a:srgbClr val="000000"/>
                </a:solidFill>
                <a:latin typeface="Arial"/>
                <a:sym typeface="Helvetica Light"/>
              </a:rPr>
              <a:t>MS, CHSP, HEM</a:t>
            </a:r>
            <a:endParaRPr lang="en-US" altLang="en-US" sz="2000" b="1" kern="0" dirty="0">
              <a:solidFill>
                <a:srgbClr val="000000"/>
              </a:solidFill>
              <a:latin typeface="Arial"/>
              <a:sym typeface="Helvetica Light"/>
            </a:endParaRPr>
          </a:p>
          <a:p>
            <a:pPr marL="0" indent="0" defTabSz="412750" eaLnBrk="1" hangingPunct="1">
              <a:spcBef>
                <a:spcPts val="0"/>
              </a:spcBef>
              <a:spcAft>
                <a:spcPts val="0"/>
              </a:spcAft>
              <a:buClr>
                <a:srgbClr val="333399"/>
              </a:buClr>
              <a:buNone/>
              <a:defRPr/>
            </a:pPr>
            <a:r>
              <a:rPr lang="en-US" altLang="en-US" sz="1800" kern="0" dirty="0">
                <a:solidFill>
                  <a:srgbClr val="000000"/>
                </a:solidFill>
                <a:latin typeface="Arial"/>
                <a:sym typeface="Helvetica Light"/>
              </a:rPr>
              <a:t>Field Director</a:t>
            </a:r>
          </a:p>
          <a:p>
            <a:pPr marL="0" indent="0" defTabSz="412750" eaLnBrk="1" hangingPunct="1">
              <a:spcBef>
                <a:spcPts val="0"/>
              </a:spcBef>
              <a:spcAft>
                <a:spcPts val="0"/>
              </a:spcAft>
              <a:buClr>
                <a:srgbClr val="333399"/>
              </a:buClr>
              <a:buNone/>
              <a:defRPr/>
            </a:pPr>
            <a:r>
              <a:rPr lang="en-US" altLang="en-US" sz="1800" kern="0" dirty="0">
                <a:solidFill>
                  <a:srgbClr val="000000"/>
                </a:solidFill>
                <a:latin typeface="Arial"/>
                <a:sym typeface="Helvetica Light"/>
                <a:hlinkClick r:id="rId3"/>
              </a:rPr>
              <a:t>jkendig@jointcommission.org</a:t>
            </a:r>
            <a:endParaRPr lang="en-US" altLang="en-US" sz="1800" kern="0" dirty="0">
              <a:solidFill>
                <a:srgbClr val="000000"/>
              </a:solidFill>
              <a:latin typeface="Arial"/>
              <a:sym typeface="Helvetica Light"/>
            </a:endParaRPr>
          </a:p>
          <a:p>
            <a:pPr marL="0" indent="0" defTabSz="412750" eaLnBrk="1" hangingPunct="1">
              <a:spcBef>
                <a:spcPts val="0"/>
              </a:spcBef>
              <a:spcAft>
                <a:spcPts val="0"/>
              </a:spcAft>
              <a:buClr>
                <a:srgbClr val="333399"/>
              </a:buClr>
              <a:buNone/>
              <a:defRPr/>
            </a:pPr>
            <a:r>
              <a:rPr lang="en-US" altLang="en-US" sz="1800" kern="0" dirty="0">
                <a:solidFill>
                  <a:srgbClr val="000000"/>
                </a:solidFill>
                <a:latin typeface="Arial"/>
                <a:sym typeface="Helvetica Light"/>
              </a:rPr>
              <a:t>(630) 792-5819</a:t>
            </a:r>
          </a:p>
        </p:txBody>
      </p:sp>
    </p:spTree>
    <p:extLst>
      <p:ext uri="{BB962C8B-B14F-4D97-AF65-F5344CB8AC3E}">
        <p14:creationId xmlns:p14="http://schemas.microsoft.com/office/powerpoint/2010/main" val="4004033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6663" y="1255730"/>
            <a:ext cx="6126480" cy="2514601"/>
          </a:xfrm>
        </p:spPr>
        <p:txBody>
          <a:bodyPr/>
          <a:lstStyle/>
          <a:p>
            <a:pPr lvl="0">
              <a:spcBef>
                <a:spcPct val="20000"/>
              </a:spcBef>
              <a:buClr>
                <a:srgbClr val="333399"/>
              </a:buClr>
              <a:buSzPct val="90000"/>
            </a:pPr>
            <a:r>
              <a:rPr lang="en-US" b="1" dirty="0"/>
              <a:t>Herman A. McKenzie </a:t>
            </a:r>
            <a:r>
              <a:rPr lang="en-US" dirty="0"/>
              <a:t> </a:t>
            </a:r>
            <a:br>
              <a:rPr lang="en-US" dirty="0"/>
            </a:br>
            <a:r>
              <a:rPr lang="en-US" sz="3200" dirty="0"/>
              <a:t>MBA, CHSP</a:t>
            </a:r>
            <a:r>
              <a:rPr lang="en-US" dirty="0"/>
              <a:t/>
            </a:r>
            <a:br>
              <a:rPr lang="en-US" dirty="0"/>
            </a:br>
            <a:r>
              <a:rPr lang="en-US" sz="3600" dirty="0">
                <a:solidFill>
                  <a:srgbClr val="000000"/>
                </a:solidFill>
                <a:ea typeface="+mn-ea"/>
                <a:cs typeface="+mn-cs"/>
              </a:rPr>
              <a:t>Director – Standards Interpretation Group</a:t>
            </a:r>
            <a:br>
              <a:rPr lang="en-US" sz="3600" dirty="0">
                <a:solidFill>
                  <a:srgbClr val="000000"/>
                </a:solidFill>
                <a:ea typeface="+mn-ea"/>
                <a:cs typeface="+mn-cs"/>
              </a:rPr>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654" y="1255730"/>
            <a:ext cx="3335717" cy="4346540"/>
          </a:xfrm>
          <a:prstGeom prst="rect">
            <a:avLst/>
          </a:prstGeom>
        </p:spPr>
      </p:pic>
    </p:spTree>
    <p:custDataLst>
      <p:tags r:id="rId1"/>
    </p:custDataLst>
    <p:extLst>
      <p:ext uri="{BB962C8B-B14F-4D97-AF65-F5344CB8AC3E}">
        <p14:creationId xmlns:p14="http://schemas.microsoft.com/office/powerpoint/2010/main" val="46190351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5B469F3-2642-4A7E-8266-422AB22E776A}"/>
              </a:ext>
            </a:extLst>
          </p:cNvPr>
          <p:cNvSpPr>
            <a:spLocks noGrp="1"/>
          </p:cNvSpPr>
          <p:nvPr>
            <p:ph type="body" sz="quarter" idx="11"/>
          </p:nvPr>
        </p:nvSpPr>
        <p:spPr>
          <a:xfrm>
            <a:off x="762000" y="2596897"/>
            <a:ext cx="10668000" cy="852480"/>
          </a:xfrm>
        </p:spPr>
        <p:txBody>
          <a:bodyPr/>
          <a:lstStyle/>
          <a:p>
            <a:pPr algn="ctr"/>
            <a:r>
              <a:rPr lang="en-US" sz="4000" b="1" dirty="0">
                <a:solidFill>
                  <a:srgbClr val="002060"/>
                </a:solidFill>
              </a:rPr>
              <a:t>What’s New, Our Focus</a:t>
            </a:r>
          </a:p>
        </p:txBody>
      </p:sp>
      <p:sp>
        <p:nvSpPr>
          <p:cNvPr id="4" name="Text Placeholder 3">
            <a:extLst>
              <a:ext uri="{FF2B5EF4-FFF2-40B4-BE49-F238E27FC236}">
                <a16:creationId xmlns:a16="http://schemas.microsoft.com/office/drawing/2014/main" id="{FE2AEB1B-B726-4D37-A46F-B0CD6A7559CA}"/>
              </a:ext>
            </a:extLst>
          </p:cNvPr>
          <p:cNvSpPr>
            <a:spLocks noGrp="1"/>
          </p:cNvSpPr>
          <p:nvPr>
            <p:ph type="body" sz="quarter" idx="10"/>
          </p:nvPr>
        </p:nvSpPr>
        <p:spPr>
          <a:xfrm>
            <a:off x="1126836" y="3466323"/>
            <a:ext cx="9919855" cy="664615"/>
          </a:xfrm>
        </p:spPr>
        <p:txBody>
          <a:bodyPr/>
          <a:lstStyle/>
          <a:p>
            <a:pPr algn="ctr"/>
            <a:r>
              <a:rPr lang="en-US" sz="4000" b="1" dirty="0"/>
              <a:t>Healthcare Technology Management</a:t>
            </a:r>
          </a:p>
        </p:txBody>
      </p:sp>
      <p:sp>
        <p:nvSpPr>
          <p:cNvPr id="6" name="Slide Number Placeholder 1">
            <a:extLst>
              <a:ext uri="{FF2B5EF4-FFF2-40B4-BE49-F238E27FC236}">
                <a16:creationId xmlns:a16="http://schemas.microsoft.com/office/drawing/2014/main" id="{FB14A94E-A98E-44B6-9FE6-134DFFE62D73}"/>
              </a:ext>
            </a:extLst>
          </p:cNvPr>
          <p:cNvSpPr txBox="1">
            <a:spLocks/>
          </p:cNvSpPr>
          <p:nvPr/>
        </p:nvSpPr>
        <p:spPr>
          <a:xfrm>
            <a:off x="10493406" y="6415415"/>
            <a:ext cx="860394" cy="3060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87AD75-2DD2-423E-8C56-4CFAF557B47A}" type="slidenum">
              <a:rPr lang="en-US" smtClean="0"/>
              <a:pPr/>
              <a:t>7</a:t>
            </a:fld>
            <a:endParaRPr lang="en-US" dirty="0"/>
          </a:p>
        </p:txBody>
      </p:sp>
    </p:spTree>
    <p:extLst>
      <p:ext uri="{BB962C8B-B14F-4D97-AF65-F5344CB8AC3E}">
        <p14:creationId xmlns:p14="http://schemas.microsoft.com/office/powerpoint/2010/main" val="3994055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522B06C-6C5C-48E1-BAE7-F37648BD5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712" y="1391286"/>
            <a:ext cx="6589062" cy="491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6A92F3AA-3EB2-40E4-9073-E2E9412CDA25}"/>
              </a:ext>
            </a:extLst>
          </p:cNvPr>
          <p:cNvSpPr>
            <a:spLocks noGrp="1"/>
          </p:cNvSpPr>
          <p:nvPr>
            <p:ph type="title"/>
          </p:nvPr>
        </p:nvSpPr>
        <p:spPr>
          <a:xfrm>
            <a:off x="4381289" y="416879"/>
            <a:ext cx="4163906" cy="871537"/>
          </a:xfrm>
        </p:spPr>
        <p:txBody>
          <a:bodyPr/>
          <a:lstStyle/>
          <a:p>
            <a:r>
              <a:rPr lang="en-US" dirty="0"/>
              <a:t>New 5000A Fuses!</a:t>
            </a:r>
          </a:p>
        </p:txBody>
      </p:sp>
    </p:spTree>
    <p:custDataLst>
      <p:tags r:id="rId1"/>
    </p:custDataLst>
    <p:extLst>
      <p:ext uri="{BB962C8B-B14F-4D97-AF65-F5344CB8AC3E}">
        <p14:creationId xmlns:p14="http://schemas.microsoft.com/office/powerpoint/2010/main" val="20822952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B2F73CA-3508-4F8C-842E-F344EA9273AC}"/>
              </a:ext>
            </a:extLst>
          </p:cNvPr>
          <p:cNvSpPr>
            <a:spLocks noGrp="1"/>
          </p:cNvSpPr>
          <p:nvPr>
            <p:ph type="title"/>
          </p:nvPr>
        </p:nvSpPr>
        <p:spPr/>
        <p:txBody>
          <a:bodyPr/>
          <a:lstStyle/>
          <a:p>
            <a:r>
              <a:rPr lang="en-US" dirty="0">
                <a:latin typeface="+mj-lt"/>
              </a:rPr>
              <a:t>What’s New and What We Are Working On</a:t>
            </a:r>
          </a:p>
        </p:txBody>
      </p:sp>
      <p:sp>
        <p:nvSpPr>
          <p:cNvPr id="4" name="Content Placeholder 3">
            <a:extLst>
              <a:ext uri="{FF2B5EF4-FFF2-40B4-BE49-F238E27FC236}">
                <a16:creationId xmlns:a16="http://schemas.microsoft.com/office/drawing/2014/main" id="{548EA33D-0EA2-4728-B20B-89B21CA18D0D}"/>
              </a:ext>
            </a:extLst>
          </p:cNvPr>
          <p:cNvSpPr>
            <a:spLocks noGrp="1"/>
          </p:cNvSpPr>
          <p:nvPr>
            <p:ph idx="1"/>
          </p:nvPr>
        </p:nvSpPr>
        <p:spPr>
          <a:xfrm>
            <a:off x="854579" y="1387326"/>
            <a:ext cx="5049511" cy="4767941"/>
          </a:xfrm>
        </p:spPr>
        <p:txBody>
          <a:bodyPr/>
          <a:lstStyle/>
          <a:p>
            <a:r>
              <a:rPr lang="en-US" dirty="0">
                <a:latin typeface="+mj-lt"/>
              </a:rPr>
              <a:t>Return to onsite surveys 3/15/2021</a:t>
            </a:r>
          </a:p>
          <a:p>
            <a:r>
              <a:rPr lang="en-US" dirty="0">
                <a:solidFill>
                  <a:srgbClr val="FF0000"/>
                </a:solidFill>
                <a:latin typeface="+mj-lt"/>
              </a:rPr>
              <a:t>NEW</a:t>
            </a:r>
            <a:r>
              <a:rPr lang="en-US" dirty="0">
                <a:latin typeface="+mj-lt"/>
              </a:rPr>
              <a:t> water management standard and EP</a:t>
            </a:r>
          </a:p>
          <a:p>
            <a:r>
              <a:rPr lang="en-US" dirty="0">
                <a:latin typeface="+mj-lt"/>
              </a:rPr>
              <a:t>Retirement of the Building Maintenance Program (BMP)</a:t>
            </a:r>
          </a:p>
          <a:p>
            <a:r>
              <a:rPr lang="en-US" dirty="0">
                <a:solidFill>
                  <a:srgbClr val="FF0000"/>
                </a:solidFill>
                <a:latin typeface="+mj-lt"/>
              </a:rPr>
              <a:t>New</a:t>
            </a:r>
            <a:r>
              <a:rPr lang="en-US" dirty="0">
                <a:latin typeface="+mj-lt"/>
              </a:rPr>
              <a:t> Tools</a:t>
            </a:r>
          </a:p>
          <a:p>
            <a:r>
              <a:rPr lang="en-US" dirty="0">
                <a:latin typeface="+mj-lt"/>
              </a:rPr>
              <a:t>What LSCSs want you to know</a:t>
            </a:r>
          </a:p>
          <a:p>
            <a:pPr marL="0" indent="0">
              <a:buNone/>
            </a:pPr>
            <a:endParaRPr lang="en-US" dirty="0"/>
          </a:p>
          <a:p>
            <a:endParaRPr lang="en-US" sz="2000" dirty="0"/>
          </a:p>
        </p:txBody>
      </p:sp>
      <p:sp>
        <p:nvSpPr>
          <p:cNvPr id="6" name="Content Placeholder 5">
            <a:extLst>
              <a:ext uri="{FF2B5EF4-FFF2-40B4-BE49-F238E27FC236}">
                <a16:creationId xmlns:a16="http://schemas.microsoft.com/office/drawing/2014/main" id="{02C0B99E-88C0-46C7-94DB-384AEA33CC86}"/>
              </a:ext>
            </a:extLst>
          </p:cNvPr>
          <p:cNvSpPr>
            <a:spLocks noGrp="1"/>
          </p:cNvSpPr>
          <p:nvPr>
            <p:ph idx="10"/>
          </p:nvPr>
        </p:nvSpPr>
        <p:spPr>
          <a:xfrm>
            <a:off x="6623210" y="1387320"/>
            <a:ext cx="5049511" cy="4767941"/>
          </a:xfrm>
        </p:spPr>
        <p:txBody>
          <a:bodyPr vert="horz" lIns="9144" tIns="0" rIns="0" bIns="0" rtlCol="0" anchor="t">
            <a:noAutofit/>
          </a:bodyPr>
          <a:lstStyle/>
          <a:p>
            <a:pPr marL="347345" indent="-347345"/>
            <a:r>
              <a:rPr lang="en-US" dirty="0">
                <a:solidFill>
                  <a:srgbClr val="FF0000"/>
                </a:solidFill>
                <a:latin typeface="Arial"/>
                <a:cs typeface="Arial"/>
              </a:rPr>
              <a:t>New</a:t>
            </a:r>
            <a:r>
              <a:rPr lang="en-US" dirty="0">
                <a:latin typeface="Arial"/>
                <a:cs typeface="Arial"/>
              </a:rPr>
              <a:t> EC (2021) session and EM (proposed July 2021)</a:t>
            </a:r>
          </a:p>
          <a:p>
            <a:pPr marL="347345" indent="-347345"/>
            <a:r>
              <a:rPr lang="en-US" dirty="0">
                <a:solidFill>
                  <a:srgbClr val="FF0000"/>
                </a:solidFill>
                <a:latin typeface="Arial"/>
                <a:cs typeface="Arial"/>
              </a:rPr>
              <a:t>New</a:t>
            </a:r>
            <a:r>
              <a:rPr lang="en-US" dirty="0">
                <a:latin typeface="Arial"/>
                <a:cs typeface="Arial"/>
              </a:rPr>
              <a:t> EM standards January 2022</a:t>
            </a:r>
          </a:p>
          <a:p>
            <a:pPr marL="347345" indent="-347345"/>
            <a:r>
              <a:rPr lang="en-US" dirty="0">
                <a:solidFill>
                  <a:srgbClr val="FF0000"/>
                </a:solidFill>
                <a:latin typeface="Arial"/>
                <a:cs typeface="Arial"/>
              </a:rPr>
              <a:t>NEW</a:t>
            </a:r>
            <a:r>
              <a:rPr lang="en-US" dirty="0">
                <a:latin typeface="Arial"/>
                <a:cs typeface="Arial"/>
              </a:rPr>
              <a:t> </a:t>
            </a:r>
            <a:r>
              <a:rPr lang="en-US" dirty="0">
                <a:solidFill>
                  <a:srgbClr val="FF0000"/>
                </a:solidFill>
                <a:latin typeface="Arial"/>
                <a:cs typeface="Arial"/>
              </a:rPr>
              <a:t>WPV</a:t>
            </a:r>
            <a:r>
              <a:rPr lang="en-US" dirty="0">
                <a:latin typeface="Arial"/>
                <a:cs typeface="Arial"/>
              </a:rPr>
              <a:t> standards and Eps – July </a:t>
            </a:r>
            <a:r>
              <a:rPr lang="en-US" i="1" dirty="0">
                <a:latin typeface="Arial"/>
                <a:cs typeface="Arial"/>
              </a:rPr>
              <a:t>Perspectives</a:t>
            </a:r>
          </a:p>
          <a:p>
            <a:pPr marL="347345" indent="-347345"/>
            <a:r>
              <a:rPr lang="en-US" dirty="0">
                <a:solidFill>
                  <a:srgbClr val="FF0000"/>
                </a:solidFill>
                <a:latin typeface="Arial"/>
                <a:cs typeface="Arial"/>
              </a:rPr>
              <a:t>NEW</a:t>
            </a:r>
            <a:r>
              <a:rPr lang="en-US" dirty="0">
                <a:latin typeface="Arial"/>
                <a:cs typeface="Arial"/>
              </a:rPr>
              <a:t> document review checklist</a:t>
            </a:r>
          </a:p>
          <a:p>
            <a:pPr marL="0" indent="0">
              <a:buNone/>
            </a:pPr>
            <a:endParaRPr lang="en-US" sz="2400" dirty="0">
              <a:latin typeface="Arial"/>
              <a:cs typeface="Arial"/>
            </a:endParaRPr>
          </a:p>
          <a:p>
            <a:pPr marL="0" indent="0">
              <a:buNone/>
            </a:pPr>
            <a:endParaRPr lang="en-US" sz="2400" dirty="0"/>
          </a:p>
          <a:p>
            <a:pPr marL="0" indent="0">
              <a:buNone/>
            </a:pPr>
            <a:endParaRPr lang="en-US" sz="2400" dirty="0">
              <a:cs typeface="Calibri" panose="020F0502020204030204" pitchFamily="34" charset="0"/>
            </a:endParaRPr>
          </a:p>
          <a:p>
            <a:pPr marL="347345" indent="-347345"/>
            <a:endParaRPr lang="en-US" sz="2400" dirty="0">
              <a:cs typeface="Calibri" panose="020F0502020204030204" pitchFamily="34" charset="0"/>
            </a:endParaRPr>
          </a:p>
        </p:txBody>
      </p:sp>
    </p:spTree>
    <p:extLst>
      <p:ext uri="{BB962C8B-B14F-4D97-AF65-F5344CB8AC3E}">
        <p14:creationId xmlns:p14="http://schemas.microsoft.com/office/powerpoint/2010/main" val="42233409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oint">
  <a:themeElements>
    <a:clrScheme name="Custom 7">
      <a:dk1>
        <a:srgbClr val="000000"/>
      </a:dk1>
      <a:lt1>
        <a:sysClr val="window" lastClr="FFFFFF"/>
      </a:lt1>
      <a:dk2>
        <a:srgbClr val="1F336B"/>
      </a:dk2>
      <a:lt2>
        <a:srgbClr val="BCBEC0"/>
      </a:lt2>
      <a:accent1>
        <a:srgbClr val="1F336B"/>
      </a:accent1>
      <a:accent2>
        <a:srgbClr val="FFBF00"/>
      </a:accent2>
      <a:accent3>
        <a:srgbClr val="EF5125"/>
      </a:accent3>
      <a:accent4>
        <a:srgbClr val="007B5F"/>
      </a:accent4>
      <a:accent5>
        <a:srgbClr val="6F263D"/>
      </a:accent5>
      <a:accent6>
        <a:srgbClr val="248FA0"/>
      </a:accent6>
      <a:hlink>
        <a:srgbClr val="23346A"/>
      </a:hlink>
      <a:folHlink>
        <a:srgbClr val="23346A"/>
      </a:folHlink>
    </a:clrScheme>
    <a:fontScheme name="Custom 26">
      <a:majorFont>
        <a:latin typeface="Georgia"/>
        <a:ea typeface=""/>
        <a:cs typeface=""/>
      </a:majorFont>
      <a:minorFont>
        <a:latin typeface="ITC Franklin Gothic Std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oint" id="{AE8DF872-85CA-4644-89D1-D0BC3665D245}" vid="{05732045-3A32-634A-83E3-916281043F74}"/>
    </a:ext>
  </a:extLst>
</a:theme>
</file>

<file path=ppt/theme/theme2.xml><?xml version="1.0" encoding="utf-8"?>
<a:theme xmlns:a="http://schemas.openxmlformats.org/drawingml/2006/main" name="ppt5629.tmp">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E8CCD509A9241AF5594B18FF18CF9" ma:contentTypeVersion="6" ma:contentTypeDescription="Create a new document." ma:contentTypeScope="" ma:versionID="8ff5531d929c6b1c159d4da96ca3c2ab">
  <xsd:schema xmlns:xsd="http://www.w3.org/2001/XMLSchema" xmlns:xs="http://www.w3.org/2001/XMLSchema" xmlns:p="http://schemas.microsoft.com/office/2006/metadata/properties" xmlns:ns2="a11b265c-40bb-41f5-9dcb-39bc2622878b" xmlns:ns3="9687934b-9559-4a19-88a7-f1e88de1037b" targetNamespace="http://schemas.microsoft.com/office/2006/metadata/properties" ma:root="true" ma:fieldsID="e3cbcb90a668f6c5bd88e6e67e5bc32d" ns2:_="" ns3:_="">
    <xsd:import namespace="a11b265c-40bb-41f5-9dcb-39bc2622878b"/>
    <xsd:import namespace="9687934b-9559-4a19-88a7-f1e88de103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1b265c-40bb-41f5-9dcb-39bc262287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87934b-9559-4a19-88a7-f1e88de1037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EA2796-EA13-42DA-92D0-9483E6A85A36}">
  <ds:schemaRefs>
    <ds:schemaRef ds:uri="9687934b-9559-4a19-88a7-f1e88de1037b"/>
    <ds:schemaRef ds:uri="a11b265c-40bb-41f5-9dcb-39bc262287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E061E08-32B1-43E7-8E34-EBEAD926C85E}">
  <ds:schemaRefs>
    <ds:schemaRef ds:uri="http://schemas.microsoft.com/office/2006/metadata/properties"/>
    <ds:schemaRef ds:uri="http://purl.org/dc/dcmitype/"/>
    <ds:schemaRef ds:uri="http://www.w3.org/XML/1998/namespac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687934b-9559-4a19-88a7-f1e88de1037b"/>
    <ds:schemaRef ds:uri="a11b265c-40bb-41f5-9dcb-39bc2622878b"/>
    <ds:schemaRef ds:uri="http://purl.org/dc/elements/1.1/"/>
  </ds:schemaRefs>
</ds:datastoreItem>
</file>

<file path=customXml/itemProps3.xml><?xml version="1.0" encoding="utf-8"?>
<ds:datastoreItem xmlns:ds="http://schemas.openxmlformats.org/officeDocument/2006/customXml" ds:itemID="{6B7B8912-EC90-415F-9662-1075812DDD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8088</TotalTime>
  <Words>2666</Words>
  <Application>Microsoft Office PowerPoint</Application>
  <PresentationFormat>Widescreen</PresentationFormat>
  <Paragraphs>293</Paragraphs>
  <Slides>53</Slides>
  <Notes>5</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1</vt:i4>
      </vt:variant>
      <vt:variant>
        <vt:lpstr>Slide Titles</vt:lpstr>
      </vt:variant>
      <vt:variant>
        <vt:i4>53</vt:i4>
      </vt:variant>
    </vt:vector>
  </HeadingPairs>
  <TitlesOfParts>
    <vt:vector size="71" baseType="lpstr">
      <vt:lpstr>ＭＳ Ｐゴシック</vt:lpstr>
      <vt:lpstr>Arial</vt:lpstr>
      <vt:lpstr>Arial Narrow</vt:lpstr>
      <vt:lpstr>Calibri</vt:lpstr>
      <vt:lpstr>Courier New</vt:lpstr>
      <vt:lpstr>Franklin Gothic Book</vt:lpstr>
      <vt:lpstr>Georgia</vt:lpstr>
      <vt:lpstr>Helvetica Light</vt:lpstr>
      <vt:lpstr>Helvetica Neue Medium</vt:lpstr>
      <vt:lpstr>ITC Franklin Gothic Std Book</vt:lpstr>
      <vt:lpstr>Symbol</vt:lpstr>
      <vt:lpstr>System Font Regular</vt:lpstr>
      <vt:lpstr>Times New Roman</vt:lpstr>
      <vt:lpstr>Wingdings</vt:lpstr>
      <vt:lpstr>Wingdings 3</vt:lpstr>
      <vt:lpstr>Joint</vt:lpstr>
      <vt:lpstr>ppt5629.tmp</vt:lpstr>
      <vt:lpstr>Worksheet</vt:lpstr>
      <vt:lpstr>PowerPoint Presentation</vt:lpstr>
      <vt:lpstr>The Joint Commission Disclaimer</vt:lpstr>
      <vt:lpstr>PowerPoint Presentation</vt:lpstr>
      <vt:lpstr>PowerPoint Presentation</vt:lpstr>
      <vt:lpstr>Tim Markijohn, MBA/MHA, CHFM, CHE </vt:lpstr>
      <vt:lpstr>Herman A. McKenzie   MBA, CHSP Director – Standards Interpretation Group </vt:lpstr>
      <vt:lpstr>PowerPoint Presentation</vt:lpstr>
      <vt:lpstr>New 5000A Fuses!</vt:lpstr>
      <vt:lpstr>What’s New and What We Are Working On</vt:lpstr>
      <vt:lpstr>PowerPoint Presentation</vt:lpstr>
      <vt:lpstr>What’s the Risk?</vt:lpstr>
      <vt:lpstr>PowerPoint Presentation</vt:lpstr>
      <vt:lpstr>PowerPoint Presentation</vt:lpstr>
      <vt:lpstr>Where can I Find Information regarding Legionella and other opportunistic water borne pathogens?</vt:lpstr>
      <vt:lpstr>PowerPoint Presentation</vt:lpstr>
      <vt:lpstr>PowerPoint Presentation</vt:lpstr>
      <vt:lpstr>WPV Draft Standards and Eps (field review version EC, HR, and LD)</vt:lpstr>
      <vt:lpstr>PowerPoint Presentation</vt:lpstr>
      <vt:lpstr>New tools…(new HBO and OR drills required by NFPA)</vt:lpstr>
      <vt:lpstr>New tools cont. May 2021 EC News</vt:lpstr>
      <vt:lpstr>New tools cont. Generator Battery Testing EC.02.05.07 EP-4</vt:lpstr>
      <vt:lpstr>Joint Commission EC.02.03.05, EP 12 &amp; NFPA 25, 2011</vt:lpstr>
      <vt:lpstr>PowerPoint Presentation</vt:lpstr>
      <vt:lpstr>Retirement of BMP</vt:lpstr>
      <vt:lpstr>Life Safety Code Surveyor Days July 2020</vt:lpstr>
      <vt:lpstr>What LSCSs want you to know!</vt:lpstr>
      <vt:lpstr>Requirements Life Safety Code Surveyors Want You to Know About...</vt:lpstr>
      <vt:lpstr>Requirements Life Safety Code Surveyors Want You to Know About (cont.)</vt:lpstr>
      <vt:lpstr>Requirements Life Safety Code Surveyors Want You to Know About (cont.) Yes…but…</vt:lpstr>
      <vt:lpstr>PowerPoint Presentation</vt:lpstr>
      <vt:lpstr>Survey Process…what we’ve done and we want to hear from you!</vt:lpstr>
      <vt:lpstr>LSCS Survey Process</vt:lpstr>
      <vt:lpstr>LSCS Survey Process</vt:lpstr>
      <vt:lpstr>Now I want to hear from you…what can we do to enhance the survey process! </vt:lpstr>
      <vt:lpstr>PowerPoint Presentation</vt:lpstr>
      <vt:lpstr> % of Hospitals with at least one Conditional-Level Deficiency (CLD) (excluding Psychiatric Hospitals) </vt:lpstr>
      <vt:lpstr>Life Safety Code Surveyors Average RFI’s per Survey Full Hospital Surveys</vt:lpstr>
      <vt:lpstr>U.S. Most scored during surveys…1/1/20 to present</vt:lpstr>
      <vt:lpstr>Most scored during HI surveys...1/1/20 to present</vt:lpstr>
      <vt:lpstr>PowerPoint Presentation</vt:lpstr>
      <vt:lpstr>Some conclusions…</vt:lpstr>
      <vt:lpstr>PowerPoint Presentation</vt:lpstr>
      <vt:lpstr>PowerPoint Presentation</vt:lpstr>
      <vt:lpstr>PHE Compliance Issues</vt:lpstr>
      <vt:lpstr>PHE Compliance Issues</vt:lpstr>
      <vt:lpstr>PHE Compliance Issues</vt:lpstr>
      <vt:lpstr>PHE Compliance Issues</vt:lpstr>
      <vt:lpstr>PHE Compliance Issues</vt:lpstr>
      <vt:lpstr>PHE Compliance Issues</vt:lpstr>
      <vt:lpstr>PHE Compliance Issues</vt:lpstr>
      <vt:lpstr>PHE Compliance Issues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Kendig, James</dc:creator>
  <cp:lastModifiedBy>Moiso, Anthony</cp:lastModifiedBy>
  <cp:revision>49</cp:revision>
  <dcterms:created xsi:type="dcterms:W3CDTF">2020-10-28T17:26:23Z</dcterms:created>
  <dcterms:modified xsi:type="dcterms:W3CDTF">2021-05-04T17:13:26Z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0x01010024FE8CCD509A9241AF5594B18FF18CF9</vt:lpwstr>
  </property>
</Properties>
</file>